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ppt/notesSlides/notesSlide7.xml" ContentType="application/vnd.openxmlformats-officedocument.presentationml.notesSlide+xml"/>
  <Override PartName="/ppt/theme/themeOverride1.xml" ContentType="application/vnd.openxmlformats-officedocument.themeOverr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40" r:id="rId1"/>
  </p:sldMasterIdLst>
  <p:notesMasterIdLst>
    <p:notesMasterId r:id="rId19"/>
  </p:notesMasterIdLst>
  <p:handoutMasterIdLst>
    <p:handoutMasterId r:id="rId20"/>
  </p:handoutMasterIdLst>
  <p:sldIdLst>
    <p:sldId id="3154" r:id="rId2"/>
    <p:sldId id="3155" r:id="rId3"/>
    <p:sldId id="3160" r:id="rId4"/>
    <p:sldId id="3105" r:id="rId5"/>
    <p:sldId id="3106" r:id="rId6"/>
    <p:sldId id="3161" r:id="rId7"/>
    <p:sldId id="3103" r:id="rId8"/>
    <p:sldId id="3162" r:id="rId9"/>
    <p:sldId id="3168" r:id="rId10"/>
    <p:sldId id="3169" r:id="rId11"/>
    <p:sldId id="3170" r:id="rId12"/>
    <p:sldId id="3171" r:id="rId13"/>
    <p:sldId id="3172" r:id="rId14"/>
    <p:sldId id="3163" r:id="rId15"/>
    <p:sldId id="3096" r:id="rId16"/>
    <p:sldId id="3166" r:id="rId17"/>
    <p:sldId id="3167" r:id="rId18"/>
  </p:sldIdLst>
  <p:sldSz cx="12858750" cy="7232650"/>
  <p:notesSz cx="6858000" cy="9144000"/>
  <p:custDataLst>
    <p:tags r:id="rId21"/>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 xmlns:p15="http://schemas.microsoft.com/office/powerpoint/2012/main">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588" userDrawn="1">
          <p15:clr>
            <a:srgbClr val="A4A3A4"/>
          </p15:clr>
        </p15:guide>
        <p15:guide id="8" pos="1350" userDrawn="1">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A8CE1"/>
    <a:srgbClr val="28C7D4"/>
    <a:srgbClr val="A78357"/>
    <a:srgbClr val="F94D4D"/>
    <a:srgbClr val="50B34C"/>
    <a:srgbClr val="6B1686"/>
    <a:srgbClr val="00B369"/>
    <a:srgbClr val="FFFFFF"/>
    <a:srgbClr val="FEFEFE"/>
    <a:srgbClr val="8F1A1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241" autoAdjust="0"/>
    <p:restoredTop sz="92986" autoAdjust="0"/>
  </p:normalViewPr>
  <p:slideViewPr>
    <p:cSldViewPr>
      <p:cViewPr>
        <p:scale>
          <a:sx n="60" d="100"/>
          <a:sy n="60" d="100"/>
        </p:scale>
        <p:origin x="-1086" y="-252"/>
      </p:cViewPr>
      <p:guideLst>
        <p:guide orient="horz" pos="328"/>
        <p:guide orient="horz" pos="4183"/>
        <p:guide pos="4050"/>
        <p:guide pos="557"/>
        <p:guide pos="7588"/>
        <p:guide pos="1350"/>
      </p:guideLst>
    </p:cSldViewPr>
  </p:slideViewPr>
  <p:outlineViewPr>
    <p:cViewPr>
      <p:scale>
        <a:sx n="100" d="100"/>
        <a:sy n="100" d="100"/>
      </p:scale>
      <p:origin x="0" y="-14412"/>
    </p:cViewPr>
  </p:outlineViewPr>
  <p:notesTextViewPr>
    <p:cViewPr>
      <p:scale>
        <a:sx n="1" d="1"/>
        <a:sy n="1" d="1"/>
      </p:scale>
      <p:origin x="0" y="0"/>
    </p:cViewPr>
  </p:notesTextViewPr>
  <p:sorterViewPr>
    <p:cViewPr>
      <p:scale>
        <a:sx n="132" d="100"/>
        <a:sy n="132" d="100"/>
      </p:scale>
      <p:origin x="0" y="0"/>
    </p:cViewPr>
  </p:sorterViewPr>
  <p:notesViewPr>
    <p:cSldViewPr showGuides="1">
      <p:cViewPr varScale="1">
        <p:scale>
          <a:sx n="85" d="100"/>
          <a:sy n="85" d="100"/>
        </p:scale>
        <p:origin x="38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1119F19-9604-4B7A-AAA1-7CFE5A4989B4}" type="doc">
      <dgm:prSet loTypeId="urn:microsoft.com/office/officeart/2005/8/layout/hList9" loCatId="list" qsTypeId="urn:microsoft.com/office/officeart/2005/8/quickstyle/simple1" qsCatId="simple" csTypeId="urn:microsoft.com/office/officeart/2005/8/colors/accent1_2" csCatId="accent1" phldr="1"/>
      <dgm:spPr/>
      <dgm:t>
        <a:bodyPr/>
        <a:lstStyle/>
        <a:p>
          <a:endParaRPr lang="zh-CN" altLang="en-US"/>
        </a:p>
      </dgm:t>
    </dgm:pt>
    <dgm:pt modelId="{1F204038-E132-4188-9AFD-7F88472FF0CC}">
      <dgm:prSet phldrT="[文本]"/>
      <dgm:spPr/>
      <dgm:t>
        <a:bodyPr/>
        <a:lstStyle/>
        <a:p>
          <a:r>
            <a:rPr lang="zh-CN" altLang="en-US" dirty="0" smtClean="0"/>
            <a:t>对客户</a:t>
          </a:r>
          <a:endParaRPr lang="zh-CN" altLang="en-US" dirty="0"/>
        </a:p>
      </dgm:t>
    </dgm:pt>
    <dgm:pt modelId="{6C06374C-4E90-4760-A9E3-CABD9E0FC7E1}" type="parTrans" cxnId="{2C2CE1B7-8AF0-456B-B199-B708F634D625}">
      <dgm:prSet/>
      <dgm:spPr/>
      <dgm:t>
        <a:bodyPr/>
        <a:lstStyle/>
        <a:p>
          <a:endParaRPr lang="zh-CN" altLang="en-US"/>
        </a:p>
      </dgm:t>
    </dgm:pt>
    <dgm:pt modelId="{716FD452-A232-45E9-91DA-136F13FBA92F}" type="sibTrans" cxnId="{2C2CE1B7-8AF0-456B-B199-B708F634D625}">
      <dgm:prSet/>
      <dgm:spPr/>
      <dgm:t>
        <a:bodyPr/>
        <a:lstStyle/>
        <a:p>
          <a:endParaRPr lang="zh-CN" altLang="en-US"/>
        </a:p>
      </dgm:t>
    </dgm:pt>
    <dgm:pt modelId="{12741B21-D078-4344-B9BA-FE82933F41BE}">
      <dgm:prSet phldrT="[文本]"/>
      <dgm:spPr/>
      <dgm:t>
        <a:bodyPr/>
        <a:lstStyle/>
        <a:p>
          <a:r>
            <a:rPr lang="en-US" altLang="zh-CN" dirty="0" smtClean="0"/>
            <a:t>1</a:t>
          </a:r>
          <a:r>
            <a:rPr lang="zh-CN" dirty="0" smtClean="0"/>
            <a:t>正确地反映顾客的需求，让他们有更多的获得感。</a:t>
          </a:r>
        </a:p>
        <a:p>
          <a:r>
            <a:rPr lang="en-US" altLang="zh-CN" dirty="0" smtClean="0"/>
            <a:t>2</a:t>
          </a:r>
          <a:r>
            <a:rPr lang="zh-CN" dirty="0" smtClean="0"/>
            <a:t>提供多样化的理解宠物网店的细节。</a:t>
          </a:r>
        </a:p>
        <a:p>
          <a:r>
            <a:rPr lang="en-US" altLang="zh-CN" dirty="0" smtClean="0"/>
            <a:t>3</a:t>
          </a:r>
          <a:r>
            <a:rPr lang="zh-CN" dirty="0" smtClean="0"/>
            <a:t>增加顾客对宠物狗的深层次理解和热衷学习。</a:t>
          </a:r>
          <a:endParaRPr lang="zh-CN" altLang="en-US" dirty="0"/>
        </a:p>
      </dgm:t>
    </dgm:pt>
    <dgm:pt modelId="{3FD3E55F-2BB0-4FAD-B454-C02D45FF5E07}" type="parTrans" cxnId="{AE8EE01B-58D5-4211-A3BD-4C54F02DC0C8}">
      <dgm:prSet/>
      <dgm:spPr/>
      <dgm:t>
        <a:bodyPr/>
        <a:lstStyle/>
        <a:p>
          <a:endParaRPr lang="zh-CN" altLang="en-US"/>
        </a:p>
      </dgm:t>
    </dgm:pt>
    <dgm:pt modelId="{3ED79B39-06DF-4CE3-AD4F-76DD784CCBD3}" type="sibTrans" cxnId="{AE8EE01B-58D5-4211-A3BD-4C54F02DC0C8}">
      <dgm:prSet/>
      <dgm:spPr/>
      <dgm:t>
        <a:bodyPr/>
        <a:lstStyle/>
        <a:p>
          <a:endParaRPr lang="zh-CN" altLang="en-US"/>
        </a:p>
      </dgm:t>
    </dgm:pt>
    <dgm:pt modelId="{9DC19FEB-E4F4-4EA9-8BEA-D6BE7F07517B}">
      <dgm:prSet phldrT="[文本]"/>
      <dgm:spPr/>
      <dgm:t>
        <a:bodyPr/>
        <a:lstStyle/>
        <a:p>
          <a:r>
            <a:rPr lang="zh-CN" dirty="0" smtClean="0"/>
            <a:t>对开发人员</a:t>
          </a:r>
          <a:endParaRPr lang="zh-CN" altLang="en-US" dirty="0"/>
        </a:p>
      </dgm:t>
    </dgm:pt>
    <dgm:pt modelId="{404FBEB5-CBB3-4EBA-81C9-88C541943E15}" type="parTrans" cxnId="{AF525CAB-21BD-45EA-AB70-1481B3FECA2C}">
      <dgm:prSet/>
      <dgm:spPr/>
      <dgm:t>
        <a:bodyPr/>
        <a:lstStyle/>
        <a:p>
          <a:endParaRPr lang="zh-CN" altLang="en-US"/>
        </a:p>
      </dgm:t>
    </dgm:pt>
    <dgm:pt modelId="{B55B4D1D-9B12-4CA3-9D33-8A74A008DF1A}" type="sibTrans" cxnId="{AF525CAB-21BD-45EA-AB70-1481B3FECA2C}">
      <dgm:prSet/>
      <dgm:spPr/>
      <dgm:t>
        <a:bodyPr/>
        <a:lstStyle/>
        <a:p>
          <a:endParaRPr lang="zh-CN" altLang="en-US"/>
        </a:p>
      </dgm:t>
    </dgm:pt>
    <dgm:pt modelId="{D382ABFF-FBF4-44C7-AE39-669C0383579C}">
      <dgm:prSet phldrT="[文本]"/>
      <dgm:spPr/>
      <dgm:t>
        <a:bodyPr/>
        <a:lstStyle/>
        <a:p>
          <a:r>
            <a:rPr lang="en-US" altLang="zh-CN" dirty="0" smtClean="0"/>
            <a:t>1</a:t>
          </a:r>
          <a:r>
            <a:rPr lang="zh-CN" dirty="0" smtClean="0"/>
            <a:t>提高工作人员工作效率速度和质量性。</a:t>
          </a:r>
        </a:p>
        <a:p>
          <a:r>
            <a:rPr lang="en-US" altLang="zh-CN" dirty="0" smtClean="0"/>
            <a:t>2</a:t>
          </a:r>
          <a:r>
            <a:rPr lang="zh-CN" dirty="0" smtClean="0"/>
            <a:t>对前端网站开发、技术、软件等多方面加强。</a:t>
          </a:r>
        </a:p>
        <a:p>
          <a:r>
            <a:rPr lang="en-US" altLang="zh-CN" dirty="0" smtClean="0"/>
            <a:t>3</a:t>
          </a:r>
          <a:r>
            <a:rPr lang="zh-CN" dirty="0" smtClean="0"/>
            <a:t>提升我们网站的知名度。</a:t>
          </a:r>
          <a:endParaRPr lang="zh-CN" altLang="en-US" dirty="0"/>
        </a:p>
      </dgm:t>
    </dgm:pt>
    <dgm:pt modelId="{5152215F-6ED2-4959-BD8C-D5EB0E50368A}" type="parTrans" cxnId="{8CDEA4F2-CCFA-433E-97C7-F2083E3E8506}">
      <dgm:prSet/>
      <dgm:spPr/>
      <dgm:t>
        <a:bodyPr/>
        <a:lstStyle/>
        <a:p>
          <a:endParaRPr lang="zh-CN" altLang="en-US"/>
        </a:p>
      </dgm:t>
    </dgm:pt>
    <dgm:pt modelId="{094D43A1-0DB3-4B00-9275-6EB3F2D0F2B1}" type="sibTrans" cxnId="{8CDEA4F2-CCFA-433E-97C7-F2083E3E8506}">
      <dgm:prSet/>
      <dgm:spPr/>
      <dgm:t>
        <a:bodyPr/>
        <a:lstStyle/>
        <a:p>
          <a:endParaRPr lang="zh-CN" altLang="en-US"/>
        </a:p>
      </dgm:t>
    </dgm:pt>
    <dgm:pt modelId="{A602F31C-6DD6-4A9B-A4DB-DD140024644B}" type="pres">
      <dgm:prSet presAssocID="{21119F19-9604-4B7A-AAA1-7CFE5A4989B4}" presName="list" presStyleCnt="0">
        <dgm:presLayoutVars>
          <dgm:dir/>
          <dgm:animLvl val="lvl"/>
        </dgm:presLayoutVars>
      </dgm:prSet>
      <dgm:spPr/>
      <dgm:t>
        <a:bodyPr/>
        <a:lstStyle/>
        <a:p>
          <a:endParaRPr lang="zh-CN" altLang="en-US"/>
        </a:p>
      </dgm:t>
    </dgm:pt>
    <dgm:pt modelId="{8A9908AB-8364-448F-A460-41BC9494FE77}" type="pres">
      <dgm:prSet presAssocID="{1F204038-E132-4188-9AFD-7F88472FF0CC}" presName="posSpace" presStyleCnt="0"/>
      <dgm:spPr/>
    </dgm:pt>
    <dgm:pt modelId="{8F2B11BC-4BB3-44CE-969B-0A2A319ACB50}" type="pres">
      <dgm:prSet presAssocID="{1F204038-E132-4188-9AFD-7F88472FF0CC}" presName="vertFlow" presStyleCnt="0"/>
      <dgm:spPr/>
    </dgm:pt>
    <dgm:pt modelId="{61BEFA14-30D6-43FA-B132-AAB39829CDDD}" type="pres">
      <dgm:prSet presAssocID="{1F204038-E132-4188-9AFD-7F88472FF0CC}" presName="topSpace" presStyleCnt="0"/>
      <dgm:spPr/>
    </dgm:pt>
    <dgm:pt modelId="{D1B49B4A-5E66-42E8-903C-01AF4C9656BA}" type="pres">
      <dgm:prSet presAssocID="{1F204038-E132-4188-9AFD-7F88472FF0CC}" presName="firstComp" presStyleCnt="0"/>
      <dgm:spPr/>
    </dgm:pt>
    <dgm:pt modelId="{7EBCCCF9-3973-46E7-A159-FAB6DECB8B62}" type="pres">
      <dgm:prSet presAssocID="{1F204038-E132-4188-9AFD-7F88472FF0CC}" presName="firstChild" presStyleLbl="bgAccFollowNode1" presStyleIdx="0" presStyleCnt="2"/>
      <dgm:spPr/>
      <dgm:t>
        <a:bodyPr/>
        <a:lstStyle/>
        <a:p>
          <a:endParaRPr lang="zh-CN" altLang="en-US"/>
        </a:p>
      </dgm:t>
    </dgm:pt>
    <dgm:pt modelId="{63242A7C-C67D-4590-BE0D-62BFC93A1889}" type="pres">
      <dgm:prSet presAssocID="{1F204038-E132-4188-9AFD-7F88472FF0CC}" presName="firstChildTx" presStyleLbl="bgAccFollowNode1" presStyleIdx="0" presStyleCnt="2">
        <dgm:presLayoutVars>
          <dgm:bulletEnabled val="1"/>
        </dgm:presLayoutVars>
      </dgm:prSet>
      <dgm:spPr/>
      <dgm:t>
        <a:bodyPr/>
        <a:lstStyle/>
        <a:p>
          <a:endParaRPr lang="zh-CN" altLang="en-US"/>
        </a:p>
      </dgm:t>
    </dgm:pt>
    <dgm:pt modelId="{0E773649-155A-40FD-BD09-03AC39C29A52}" type="pres">
      <dgm:prSet presAssocID="{1F204038-E132-4188-9AFD-7F88472FF0CC}" presName="negSpace" presStyleCnt="0"/>
      <dgm:spPr/>
    </dgm:pt>
    <dgm:pt modelId="{7B974DA3-FEC0-48F4-87C8-50114F560B39}" type="pres">
      <dgm:prSet presAssocID="{1F204038-E132-4188-9AFD-7F88472FF0CC}" presName="circle" presStyleLbl="node1" presStyleIdx="0" presStyleCnt="2"/>
      <dgm:spPr/>
      <dgm:t>
        <a:bodyPr/>
        <a:lstStyle/>
        <a:p>
          <a:endParaRPr lang="zh-CN" altLang="en-US"/>
        </a:p>
      </dgm:t>
    </dgm:pt>
    <dgm:pt modelId="{6462F7C5-E762-42BB-9E1E-747B6B1F3DE7}" type="pres">
      <dgm:prSet presAssocID="{716FD452-A232-45E9-91DA-136F13FBA92F}" presName="transSpace" presStyleCnt="0"/>
      <dgm:spPr/>
    </dgm:pt>
    <dgm:pt modelId="{D4A322A1-0706-434F-9479-187B9424512A}" type="pres">
      <dgm:prSet presAssocID="{9DC19FEB-E4F4-4EA9-8BEA-D6BE7F07517B}" presName="posSpace" presStyleCnt="0"/>
      <dgm:spPr/>
    </dgm:pt>
    <dgm:pt modelId="{4D9E3139-2A46-417C-B71A-216C2275F3E5}" type="pres">
      <dgm:prSet presAssocID="{9DC19FEB-E4F4-4EA9-8BEA-D6BE7F07517B}" presName="vertFlow" presStyleCnt="0"/>
      <dgm:spPr/>
    </dgm:pt>
    <dgm:pt modelId="{FD9E0517-9BE2-42B2-8360-5C35C3AD2B64}" type="pres">
      <dgm:prSet presAssocID="{9DC19FEB-E4F4-4EA9-8BEA-D6BE7F07517B}" presName="topSpace" presStyleCnt="0"/>
      <dgm:spPr/>
    </dgm:pt>
    <dgm:pt modelId="{1D2C0D20-9DE2-4E85-AAC4-07B6444E5B90}" type="pres">
      <dgm:prSet presAssocID="{9DC19FEB-E4F4-4EA9-8BEA-D6BE7F07517B}" presName="firstComp" presStyleCnt="0"/>
      <dgm:spPr/>
    </dgm:pt>
    <dgm:pt modelId="{4F6EFFC8-A789-4EDB-A42B-F560261E4ED1}" type="pres">
      <dgm:prSet presAssocID="{9DC19FEB-E4F4-4EA9-8BEA-D6BE7F07517B}" presName="firstChild" presStyleLbl="bgAccFollowNode1" presStyleIdx="1" presStyleCnt="2"/>
      <dgm:spPr/>
      <dgm:t>
        <a:bodyPr/>
        <a:lstStyle/>
        <a:p>
          <a:endParaRPr lang="zh-CN" altLang="en-US"/>
        </a:p>
      </dgm:t>
    </dgm:pt>
    <dgm:pt modelId="{74C0939C-D1C5-4B61-B6E0-9061557FE046}" type="pres">
      <dgm:prSet presAssocID="{9DC19FEB-E4F4-4EA9-8BEA-D6BE7F07517B}" presName="firstChildTx" presStyleLbl="bgAccFollowNode1" presStyleIdx="1" presStyleCnt="2">
        <dgm:presLayoutVars>
          <dgm:bulletEnabled val="1"/>
        </dgm:presLayoutVars>
      </dgm:prSet>
      <dgm:spPr/>
      <dgm:t>
        <a:bodyPr/>
        <a:lstStyle/>
        <a:p>
          <a:endParaRPr lang="zh-CN" altLang="en-US"/>
        </a:p>
      </dgm:t>
    </dgm:pt>
    <dgm:pt modelId="{6AB174B9-CBEC-4EC1-A2AB-A96F575C2B7B}" type="pres">
      <dgm:prSet presAssocID="{9DC19FEB-E4F4-4EA9-8BEA-D6BE7F07517B}" presName="negSpace" presStyleCnt="0"/>
      <dgm:spPr/>
    </dgm:pt>
    <dgm:pt modelId="{3BEC5496-FBBA-48D2-BC1B-6D9C06EEA889}" type="pres">
      <dgm:prSet presAssocID="{9DC19FEB-E4F4-4EA9-8BEA-D6BE7F07517B}" presName="circle" presStyleLbl="node1" presStyleIdx="1" presStyleCnt="2"/>
      <dgm:spPr/>
      <dgm:t>
        <a:bodyPr/>
        <a:lstStyle/>
        <a:p>
          <a:endParaRPr lang="zh-CN" altLang="en-US"/>
        </a:p>
      </dgm:t>
    </dgm:pt>
  </dgm:ptLst>
  <dgm:cxnLst>
    <dgm:cxn modelId="{AE8EE01B-58D5-4211-A3BD-4C54F02DC0C8}" srcId="{1F204038-E132-4188-9AFD-7F88472FF0CC}" destId="{12741B21-D078-4344-B9BA-FE82933F41BE}" srcOrd="0" destOrd="0" parTransId="{3FD3E55F-2BB0-4FAD-B454-C02D45FF5E07}" sibTransId="{3ED79B39-06DF-4CE3-AD4F-76DD784CCBD3}"/>
    <dgm:cxn modelId="{3F3FF2B9-E0D9-4923-96C4-9B1E8FE0A991}" type="presOf" srcId="{12741B21-D078-4344-B9BA-FE82933F41BE}" destId="{7EBCCCF9-3973-46E7-A159-FAB6DECB8B62}" srcOrd="0" destOrd="0" presId="urn:microsoft.com/office/officeart/2005/8/layout/hList9"/>
    <dgm:cxn modelId="{2A6AFD85-CFF4-4E47-A1AC-C176E84B8246}" type="presOf" srcId="{9DC19FEB-E4F4-4EA9-8BEA-D6BE7F07517B}" destId="{3BEC5496-FBBA-48D2-BC1B-6D9C06EEA889}" srcOrd="0" destOrd="0" presId="urn:microsoft.com/office/officeart/2005/8/layout/hList9"/>
    <dgm:cxn modelId="{8CDEA4F2-CCFA-433E-97C7-F2083E3E8506}" srcId="{9DC19FEB-E4F4-4EA9-8BEA-D6BE7F07517B}" destId="{D382ABFF-FBF4-44C7-AE39-669C0383579C}" srcOrd="0" destOrd="0" parTransId="{5152215F-6ED2-4959-BD8C-D5EB0E50368A}" sibTransId="{094D43A1-0DB3-4B00-9275-6EB3F2D0F2B1}"/>
    <dgm:cxn modelId="{2C2CE1B7-8AF0-456B-B199-B708F634D625}" srcId="{21119F19-9604-4B7A-AAA1-7CFE5A4989B4}" destId="{1F204038-E132-4188-9AFD-7F88472FF0CC}" srcOrd="0" destOrd="0" parTransId="{6C06374C-4E90-4760-A9E3-CABD9E0FC7E1}" sibTransId="{716FD452-A232-45E9-91DA-136F13FBA92F}"/>
    <dgm:cxn modelId="{788E404E-E294-4FBF-85A7-596DB1AE996D}" type="presOf" srcId="{1F204038-E132-4188-9AFD-7F88472FF0CC}" destId="{7B974DA3-FEC0-48F4-87C8-50114F560B39}" srcOrd="0" destOrd="0" presId="urn:microsoft.com/office/officeart/2005/8/layout/hList9"/>
    <dgm:cxn modelId="{121EEB61-5B5D-4737-92B8-A1381E7EC819}" type="presOf" srcId="{D382ABFF-FBF4-44C7-AE39-669C0383579C}" destId="{4F6EFFC8-A789-4EDB-A42B-F560261E4ED1}" srcOrd="0" destOrd="0" presId="urn:microsoft.com/office/officeart/2005/8/layout/hList9"/>
    <dgm:cxn modelId="{8EFFF3CD-887E-4E3C-A9A9-DC5230AD236A}" type="presOf" srcId="{D382ABFF-FBF4-44C7-AE39-669C0383579C}" destId="{74C0939C-D1C5-4B61-B6E0-9061557FE046}" srcOrd="1" destOrd="0" presId="urn:microsoft.com/office/officeart/2005/8/layout/hList9"/>
    <dgm:cxn modelId="{AF525CAB-21BD-45EA-AB70-1481B3FECA2C}" srcId="{21119F19-9604-4B7A-AAA1-7CFE5A4989B4}" destId="{9DC19FEB-E4F4-4EA9-8BEA-D6BE7F07517B}" srcOrd="1" destOrd="0" parTransId="{404FBEB5-CBB3-4EBA-81C9-88C541943E15}" sibTransId="{B55B4D1D-9B12-4CA3-9D33-8A74A008DF1A}"/>
    <dgm:cxn modelId="{3D5BE50F-7B40-4206-B240-C3A2B26FFE86}" type="presOf" srcId="{21119F19-9604-4B7A-AAA1-7CFE5A4989B4}" destId="{A602F31C-6DD6-4A9B-A4DB-DD140024644B}" srcOrd="0" destOrd="0" presId="urn:microsoft.com/office/officeart/2005/8/layout/hList9"/>
    <dgm:cxn modelId="{8B7EAB03-D8E7-4807-AE08-5DC1877C0DB5}" type="presOf" srcId="{12741B21-D078-4344-B9BA-FE82933F41BE}" destId="{63242A7C-C67D-4590-BE0D-62BFC93A1889}" srcOrd="1" destOrd="0" presId="urn:microsoft.com/office/officeart/2005/8/layout/hList9"/>
    <dgm:cxn modelId="{2F53E70B-CAA3-4D38-B721-636481516DB6}" type="presParOf" srcId="{A602F31C-6DD6-4A9B-A4DB-DD140024644B}" destId="{8A9908AB-8364-448F-A460-41BC9494FE77}" srcOrd="0" destOrd="0" presId="urn:microsoft.com/office/officeart/2005/8/layout/hList9"/>
    <dgm:cxn modelId="{9BD06FB6-E89A-4003-8DDA-6206FAEC9A90}" type="presParOf" srcId="{A602F31C-6DD6-4A9B-A4DB-DD140024644B}" destId="{8F2B11BC-4BB3-44CE-969B-0A2A319ACB50}" srcOrd="1" destOrd="0" presId="urn:microsoft.com/office/officeart/2005/8/layout/hList9"/>
    <dgm:cxn modelId="{9E24FABD-0A2B-4AA9-8BAE-5D09E5664E74}" type="presParOf" srcId="{8F2B11BC-4BB3-44CE-969B-0A2A319ACB50}" destId="{61BEFA14-30D6-43FA-B132-AAB39829CDDD}" srcOrd="0" destOrd="0" presId="urn:microsoft.com/office/officeart/2005/8/layout/hList9"/>
    <dgm:cxn modelId="{385489B0-7825-4ADF-85EC-692ED149E124}" type="presParOf" srcId="{8F2B11BC-4BB3-44CE-969B-0A2A319ACB50}" destId="{D1B49B4A-5E66-42E8-903C-01AF4C9656BA}" srcOrd="1" destOrd="0" presId="urn:microsoft.com/office/officeart/2005/8/layout/hList9"/>
    <dgm:cxn modelId="{2CE8C269-3038-4F28-856B-CB54551DCDFB}" type="presParOf" srcId="{D1B49B4A-5E66-42E8-903C-01AF4C9656BA}" destId="{7EBCCCF9-3973-46E7-A159-FAB6DECB8B62}" srcOrd="0" destOrd="0" presId="urn:microsoft.com/office/officeart/2005/8/layout/hList9"/>
    <dgm:cxn modelId="{1B895B21-719E-4948-9D4C-9DAD07A3022B}" type="presParOf" srcId="{D1B49B4A-5E66-42E8-903C-01AF4C9656BA}" destId="{63242A7C-C67D-4590-BE0D-62BFC93A1889}" srcOrd="1" destOrd="0" presId="urn:microsoft.com/office/officeart/2005/8/layout/hList9"/>
    <dgm:cxn modelId="{98C0F539-4FB2-49B7-9957-D5E0EA3889E9}" type="presParOf" srcId="{A602F31C-6DD6-4A9B-A4DB-DD140024644B}" destId="{0E773649-155A-40FD-BD09-03AC39C29A52}" srcOrd="2" destOrd="0" presId="urn:microsoft.com/office/officeart/2005/8/layout/hList9"/>
    <dgm:cxn modelId="{D9DDDB0B-45AB-4C3D-8B9A-1F115665C2BD}" type="presParOf" srcId="{A602F31C-6DD6-4A9B-A4DB-DD140024644B}" destId="{7B974DA3-FEC0-48F4-87C8-50114F560B39}" srcOrd="3" destOrd="0" presId="urn:microsoft.com/office/officeart/2005/8/layout/hList9"/>
    <dgm:cxn modelId="{F6DD9F45-3959-4A46-9929-07630E672671}" type="presParOf" srcId="{A602F31C-6DD6-4A9B-A4DB-DD140024644B}" destId="{6462F7C5-E762-42BB-9E1E-747B6B1F3DE7}" srcOrd="4" destOrd="0" presId="urn:microsoft.com/office/officeart/2005/8/layout/hList9"/>
    <dgm:cxn modelId="{3E43270B-0E5E-4D0A-BC10-945178BA2897}" type="presParOf" srcId="{A602F31C-6DD6-4A9B-A4DB-DD140024644B}" destId="{D4A322A1-0706-434F-9479-187B9424512A}" srcOrd="5" destOrd="0" presId="urn:microsoft.com/office/officeart/2005/8/layout/hList9"/>
    <dgm:cxn modelId="{18EADCCD-8F38-4F68-A989-E407163DAE1A}" type="presParOf" srcId="{A602F31C-6DD6-4A9B-A4DB-DD140024644B}" destId="{4D9E3139-2A46-417C-B71A-216C2275F3E5}" srcOrd="6" destOrd="0" presId="urn:microsoft.com/office/officeart/2005/8/layout/hList9"/>
    <dgm:cxn modelId="{1CC4387A-B7F5-4AC5-BA2E-82F55E08E2B7}" type="presParOf" srcId="{4D9E3139-2A46-417C-B71A-216C2275F3E5}" destId="{FD9E0517-9BE2-42B2-8360-5C35C3AD2B64}" srcOrd="0" destOrd="0" presId="urn:microsoft.com/office/officeart/2005/8/layout/hList9"/>
    <dgm:cxn modelId="{7DBE8934-ACDE-4C9F-96C4-A40F6B762312}" type="presParOf" srcId="{4D9E3139-2A46-417C-B71A-216C2275F3E5}" destId="{1D2C0D20-9DE2-4E85-AAC4-07B6444E5B90}" srcOrd="1" destOrd="0" presId="urn:microsoft.com/office/officeart/2005/8/layout/hList9"/>
    <dgm:cxn modelId="{D057A12A-3CCB-47A2-89B1-51AFC40CEE87}" type="presParOf" srcId="{1D2C0D20-9DE2-4E85-AAC4-07B6444E5B90}" destId="{4F6EFFC8-A789-4EDB-A42B-F560261E4ED1}" srcOrd="0" destOrd="0" presId="urn:microsoft.com/office/officeart/2005/8/layout/hList9"/>
    <dgm:cxn modelId="{5BD447AA-FC1E-4353-BC9F-0FAD981E2654}" type="presParOf" srcId="{1D2C0D20-9DE2-4E85-AAC4-07B6444E5B90}" destId="{74C0939C-D1C5-4B61-B6E0-9061557FE046}" srcOrd="1" destOrd="0" presId="urn:microsoft.com/office/officeart/2005/8/layout/hList9"/>
    <dgm:cxn modelId="{72F20199-D319-4F55-ABF1-BC333BDF69E8}" type="presParOf" srcId="{A602F31C-6DD6-4A9B-A4DB-DD140024644B}" destId="{6AB174B9-CBEC-4EC1-A2AB-A96F575C2B7B}" srcOrd="7" destOrd="0" presId="urn:microsoft.com/office/officeart/2005/8/layout/hList9"/>
    <dgm:cxn modelId="{537C7636-E989-4443-A25F-7D6312FE4A05}" type="presParOf" srcId="{A602F31C-6DD6-4A9B-A4DB-DD140024644B}" destId="{3BEC5496-FBBA-48D2-BC1B-6D9C06EEA889}" srcOrd="8" destOrd="0" presId="urn:microsoft.com/office/officeart/2005/8/layout/hList9"/>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BCCCF9-3973-46E7-A159-FAB6DECB8B62}">
      <dsp:nvSpPr>
        <dsp:cNvPr id="0" name=""/>
        <dsp:cNvSpPr/>
      </dsp:nvSpPr>
      <dsp:spPr>
        <a:xfrm>
          <a:off x="847050" y="1014611"/>
          <a:ext cx="1586360" cy="10581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64008" rIns="64008" bIns="64008" numCol="1" spcCol="1270" anchor="ctr" anchorCtr="0">
          <a:noAutofit/>
        </a:bodyPr>
        <a:lstStyle/>
        <a:p>
          <a:pPr lvl="0" algn="l" defTabSz="400050">
            <a:lnSpc>
              <a:spcPct val="90000"/>
            </a:lnSpc>
            <a:spcBef>
              <a:spcPct val="0"/>
            </a:spcBef>
            <a:spcAft>
              <a:spcPct val="35000"/>
            </a:spcAft>
          </a:pPr>
          <a:r>
            <a:rPr lang="en-US" altLang="zh-CN" sz="900" kern="1200" dirty="0" smtClean="0"/>
            <a:t>1</a:t>
          </a:r>
          <a:r>
            <a:rPr lang="zh-CN" sz="900" kern="1200" dirty="0" smtClean="0"/>
            <a:t>正确地反映顾客的需求，让他们有更多的获得感。</a:t>
          </a:r>
        </a:p>
        <a:p>
          <a:pPr lvl="0" algn="l" defTabSz="400050">
            <a:lnSpc>
              <a:spcPct val="90000"/>
            </a:lnSpc>
            <a:spcBef>
              <a:spcPct val="0"/>
            </a:spcBef>
            <a:spcAft>
              <a:spcPct val="35000"/>
            </a:spcAft>
          </a:pPr>
          <a:r>
            <a:rPr lang="en-US" altLang="zh-CN" sz="900" kern="1200" dirty="0" smtClean="0"/>
            <a:t>2</a:t>
          </a:r>
          <a:r>
            <a:rPr lang="zh-CN" sz="900" kern="1200" dirty="0" smtClean="0"/>
            <a:t>提供多样化的理解宠物网店的细节。</a:t>
          </a:r>
        </a:p>
        <a:p>
          <a:pPr lvl="0" algn="l" defTabSz="400050">
            <a:lnSpc>
              <a:spcPct val="90000"/>
            </a:lnSpc>
            <a:spcBef>
              <a:spcPct val="0"/>
            </a:spcBef>
            <a:spcAft>
              <a:spcPct val="35000"/>
            </a:spcAft>
          </a:pPr>
          <a:r>
            <a:rPr lang="en-US" altLang="zh-CN" sz="900" kern="1200" dirty="0" smtClean="0"/>
            <a:t>3</a:t>
          </a:r>
          <a:r>
            <a:rPr lang="zh-CN" sz="900" kern="1200" dirty="0" smtClean="0"/>
            <a:t>增加顾客对宠物狗的深层次理解和热衷学习。</a:t>
          </a:r>
          <a:endParaRPr lang="zh-CN" altLang="en-US" sz="900" kern="1200" dirty="0"/>
        </a:p>
      </dsp:txBody>
      <dsp:txXfrm>
        <a:off x="1100868" y="1014611"/>
        <a:ext cx="1332542" cy="1058102"/>
      </dsp:txXfrm>
    </dsp:sp>
    <dsp:sp modelId="{7B974DA3-FEC0-48F4-87C8-50114F560B39}">
      <dsp:nvSpPr>
        <dsp:cNvPr id="0" name=""/>
        <dsp:cNvSpPr/>
      </dsp:nvSpPr>
      <dsp:spPr>
        <a:xfrm>
          <a:off x="991" y="591581"/>
          <a:ext cx="1057573" cy="105757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r>
            <a:rPr lang="zh-CN" altLang="en-US" sz="1900" kern="1200" dirty="0" smtClean="0"/>
            <a:t>对客户</a:t>
          </a:r>
          <a:endParaRPr lang="zh-CN" altLang="en-US" sz="1900" kern="1200" dirty="0"/>
        </a:p>
      </dsp:txBody>
      <dsp:txXfrm>
        <a:off x="155869" y="746459"/>
        <a:ext cx="747817" cy="747817"/>
      </dsp:txXfrm>
    </dsp:sp>
    <dsp:sp modelId="{4F6EFFC8-A789-4EDB-A42B-F560261E4ED1}">
      <dsp:nvSpPr>
        <dsp:cNvPr id="0" name=""/>
        <dsp:cNvSpPr/>
      </dsp:nvSpPr>
      <dsp:spPr>
        <a:xfrm>
          <a:off x="3490985" y="1014611"/>
          <a:ext cx="1586360" cy="1058102"/>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0" tIns="64008" rIns="64008" bIns="64008" numCol="1" spcCol="1270" anchor="ctr" anchorCtr="0">
          <a:noAutofit/>
        </a:bodyPr>
        <a:lstStyle/>
        <a:p>
          <a:pPr lvl="0" algn="l" defTabSz="400050">
            <a:lnSpc>
              <a:spcPct val="90000"/>
            </a:lnSpc>
            <a:spcBef>
              <a:spcPct val="0"/>
            </a:spcBef>
            <a:spcAft>
              <a:spcPct val="35000"/>
            </a:spcAft>
          </a:pPr>
          <a:r>
            <a:rPr lang="en-US" altLang="zh-CN" sz="900" kern="1200" dirty="0" smtClean="0"/>
            <a:t>1</a:t>
          </a:r>
          <a:r>
            <a:rPr lang="zh-CN" sz="900" kern="1200" dirty="0" smtClean="0"/>
            <a:t>提高工作人员工作效率速度和质量性。</a:t>
          </a:r>
        </a:p>
        <a:p>
          <a:pPr lvl="0" algn="l" defTabSz="400050">
            <a:lnSpc>
              <a:spcPct val="90000"/>
            </a:lnSpc>
            <a:spcBef>
              <a:spcPct val="0"/>
            </a:spcBef>
            <a:spcAft>
              <a:spcPct val="35000"/>
            </a:spcAft>
          </a:pPr>
          <a:r>
            <a:rPr lang="en-US" altLang="zh-CN" sz="900" kern="1200" dirty="0" smtClean="0"/>
            <a:t>2</a:t>
          </a:r>
          <a:r>
            <a:rPr lang="zh-CN" sz="900" kern="1200" dirty="0" smtClean="0"/>
            <a:t>对前端网站开发、技术、软件等多方面加强。</a:t>
          </a:r>
        </a:p>
        <a:p>
          <a:pPr lvl="0" algn="l" defTabSz="400050">
            <a:lnSpc>
              <a:spcPct val="90000"/>
            </a:lnSpc>
            <a:spcBef>
              <a:spcPct val="0"/>
            </a:spcBef>
            <a:spcAft>
              <a:spcPct val="35000"/>
            </a:spcAft>
          </a:pPr>
          <a:r>
            <a:rPr lang="en-US" altLang="zh-CN" sz="900" kern="1200" dirty="0" smtClean="0"/>
            <a:t>3</a:t>
          </a:r>
          <a:r>
            <a:rPr lang="zh-CN" sz="900" kern="1200" dirty="0" smtClean="0"/>
            <a:t>提升我们网站的知名度。</a:t>
          </a:r>
          <a:endParaRPr lang="zh-CN" altLang="en-US" sz="900" kern="1200" dirty="0"/>
        </a:p>
      </dsp:txBody>
      <dsp:txXfrm>
        <a:off x="3744803" y="1014611"/>
        <a:ext cx="1332542" cy="1058102"/>
      </dsp:txXfrm>
    </dsp:sp>
    <dsp:sp modelId="{3BEC5496-FBBA-48D2-BC1B-6D9C06EEA889}">
      <dsp:nvSpPr>
        <dsp:cNvPr id="0" name=""/>
        <dsp:cNvSpPr/>
      </dsp:nvSpPr>
      <dsp:spPr>
        <a:xfrm>
          <a:off x="2644926" y="591581"/>
          <a:ext cx="1057573" cy="1057573"/>
        </a:xfrm>
        <a:prstGeom prst="ellipse">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844550">
            <a:lnSpc>
              <a:spcPct val="90000"/>
            </a:lnSpc>
            <a:spcBef>
              <a:spcPct val="0"/>
            </a:spcBef>
            <a:spcAft>
              <a:spcPct val="35000"/>
            </a:spcAft>
          </a:pPr>
          <a:r>
            <a:rPr lang="zh-CN" sz="1900" kern="1200" dirty="0" smtClean="0"/>
            <a:t>对开发人员</a:t>
          </a:r>
          <a:endParaRPr lang="zh-CN" altLang="en-US" sz="1900" kern="1200" dirty="0"/>
        </a:p>
      </dsp:txBody>
      <dsp:txXfrm>
        <a:off x="2799804" y="746459"/>
        <a:ext cx="747817" cy="747817"/>
      </dsp:txXfrm>
    </dsp:sp>
  </dsp:spTree>
</dsp:drawing>
</file>

<file path=ppt/diagrams/layout1.xml><?xml version="1.0" encoding="utf-8"?>
<dgm:layoutDef xmlns:dgm="http://schemas.openxmlformats.org/drawingml/2006/diagram" xmlns:a="http://schemas.openxmlformats.org/drawingml/2006/main" uniqueId="urn:microsoft.com/office/officeart/2005/8/layout/hList9">
  <dgm:title val=""/>
  <dgm:desc val=""/>
  <dgm:catLst>
    <dgm:cat type="list" pri="8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3" srcId="0" destId="1" srcOrd="0" destOrd="0"/>
        <dgm:cxn modelId="4" srcId="0" destId="2" srcOrd="1" destOrd="0"/>
        <dgm:cxn modelId="13" srcId="1" destId="11" srcOrd="0" destOrd="0"/>
        <dgm:cxn modelId="14" srcId="1" destId="12" srcOrd="0" destOrd="0"/>
        <dgm:cxn modelId="23" srcId="2" destId="21" srcOrd="0" destOrd="0"/>
        <dgm:cxn modelId="24" srcId="2" destId="22" srcOrd="0" destOrd="0"/>
      </dgm:cxnLst>
      <dgm:bg/>
      <dgm:whole/>
    </dgm:dataModel>
  </dgm:sampData>
  <dgm:styleData>
    <dgm:dataModel>
      <dgm:ptLst>
        <dgm:pt modelId="0" type="doc"/>
        <dgm:pt modelId="1"/>
        <dgm:pt modelId="2"/>
      </dgm:ptLst>
      <dgm:cxnLst>
        <dgm:cxn modelId="3" srcId="0" destId="1" srcOrd="0" destOrd="0"/>
        <dgm:cxn modelId="4" srcId="1" destId="2" srcOrd="0" destOrd="0"/>
      </dgm:cxnLst>
      <dgm:bg/>
      <dgm:whole/>
    </dgm:dataModel>
  </dgm:styleData>
  <dgm:clrData>
    <dgm:dataModel>
      <dgm:ptLst>
        <dgm:pt modelId="0" type="doc"/>
        <dgm:pt modelId="1"/>
        <dgm:pt modelId="11"/>
        <dgm:pt modelId="12"/>
        <dgm:pt modelId="13"/>
        <dgm:pt modelId="14"/>
        <dgm:pt modelId="2"/>
        <dgm:pt modelId="21"/>
        <dgm:pt modelId="22"/>
        <dgm:pt modelId="23"/>
        <dgm:pt modelId="24"/>
        <dgm:pt modelId="3"/>
        <dgm:pt modelId="31"/>
        <dgm:pt modelId="32"/>
        <dgm:pt modelId="33"/>
        <dgm:pt modelId="34"/>
      </dgm:ptLst>
      <dgm:cxnLst>
        <dgm:cxn modelId="4" srcId="0" destId="1" srcOrd="0" destOrd="0"/>
        <dgm:cxn modelId="5" srcId="0" destId="2" srcOrd="1" destOrd="0"/>
        <dgm:cxn modelId="6" srcId="0" destId="3" srcOrd="1" destOrd="0"/>
        <dgm:cxn modelId="15" srcId="1" destId="11" srcOrd="0" destOrd="0"/>
        <dgm:cxn modelId="16" srcId="1" destId="12" srcOrd="0" destOrd="0"/>
        <dgm:cxn modelId="17" srcId="1" destId="13" srcOrd="0" destOrd="0"/>
        <dgm:cxn modelId="18" srcId="1" destId="14" srcOrd="0" destOrd="0"/>
        <dgm:cxn modelId="25" srcId="2" destId="21" srcOrd="0" destOrd="0"/>
        <dgm:cxn modelId="26" srcId="2" destId="22" srcOrd="0" destOrd="0"/>
        <dgm:cxn modelId="27" srcId="2" destId="23" srcOrd="0" destOrd="0"/>
        <dgm:cxn modelId="28" srcId="2" destId="24" srcOrd="0" destOrd="0"/>
        <dgm:cxn modelId="35" srcId="3" destId="31" srcOrd="0" destOrd="0"/>
        <dgm:cxn modelId="36" srcId="3" destId="32" srcOrd="0" destOrd="0"/>
        <dgm:cxn modelId="37" srcId="3" destId="33" srcOrd="0" destOrd="0"/>
        <dgm:cxn modelId="38" srcId="3" destId="34" srcOrd="0" destOrd="0"/>
      </dgm:cxnLst>
      <dgm:bg/>
      <dgm:whole/>
    </dgm:dataModel>
  </dgm:clrData>
  <dgm:layoutNode name="list">
    <dgm:varLst>
      <dgm:dir/>
      <dgm:animLvl val="lvl"/>
    </dgm:varLst>
    <dgm:choose name="Name0">
      <dgm:if name="Name1" func="var" arg="dir" op="equ" val="norm">
        <dgm:alg type="lin">
          <dgm:param type="linDir" val="fromL"/>
          <dgm:param type="fallback" val="2D"/>
          <dgm:param type="nodeVertAlign" val="t"/>
        </dgm:alg>
      </dgm:if>
      <dgm:else name="Name2">
        <dgm:alg type="lin">
          <dgm:param type="linDir" val="fromR"/>
          <dgm:param type="fallback" val="2D"/>
          <dgm:param type="nodeVertAlign" val="t"/>
        </dgm:alg>
      </dgm:else>
    </dgm:choose>
    <dgm:shape xmlns:r="http://schemas.openxmlformats.org/officeDocument/2006/relationships" r:blip="">
      <dgm:adjLst/>
    </dgm:shape>
    <dgm:presOf/>
    <dgm:constrLst>
      <dgm:constr type="w" for="ch" forName="circle" refType="w" fact="0.5"/>
      <dgm:constr type="w" for="ch" forName="vertFlow" refType="w" fact="0.75"/>
      <dgm:constr type="h" for="des" forName="firstComp" refType="w" refFor="ch" refForName="vertFlow" fact="0.667"/>
      <dgm:constr type="h" for="des" forName="comp" refType="h" refFor="des" refForName="firstComp" op="equ"/>
      <dgm:constr type="h" for="des" forName="topSpace" refType="w" refFor="ch" refForName="circle" op="equ" fact="0.4"/>
      <dgm:constr type="w" for="ch" forName="posSpace" refType="w" fact="0.4"/>
      <dgm:constr type="w" for="ch" forName="negSpace" refType="w" fact="-1.15"/>
      <dgm:constr type="w" for="ch" forName="transSpace" refType="w" fact="0.75"/>
      <dgm:constr type="primFontSz" for="ch" forName="circle" op="equ" val="65"/>
      <dgm:constr type="primFontSz" for="des" forName="firstChildTx" val="65"/>
      <dgm:constr type="primFontSz" for="des" forName="childTx" refType="primFontSz" refFor="des" refForName="firstChildTx" op="equ"/>
    </dgm:constrLst>
    <dgm:ruleLst/>
    <dgm:forEach name="Name3" axis="ch" ptType="node">
      <dgm:layoutNode name="posSpace">
        <dgm:alg type="sp"/>
        <dgm:shape xmlns:r="http://schemas.openxmlformats.org/officeDocument/2006/relationships" r:blip="">
          <dgm:adjLst/>
        </dgm:shape>
        <dgm:presOf/>
        <dgm:constrLst/>
        <dgm:ruleLst/>
      </dgm:layoutNode>
      <dgm:layoutNode name="vertFlow">
        <dgm:alg type="lin">
          <dgm:param type="linDir" val="fromT"/>
        </dgm:alg>
        <dgm:shape xmlns:r="http://schemas.openxmlformats.org/officeDocument/2006/relationships" r:blip="">
          <dgm:adjLst/>
        </dgm:shape>
        <dgm:presOf/>
        <dgm:constrLst>
          <dgm:constr type="w" for="ch" forName="firstComp" refType="w"/>
          <dgm:constr type="w" for="ch" forName="comp" refType="w"/>
        </dgm:constrLst>
        <dgm:ruleLst/>
        <dgm:layoutNode name="topSpace">
          <dgm:alg type="sp"/>
          <dgm:shape xmlns:r="http://schemas.openxmlformats.org/officeDocument/2006/relationships" r:blip="">
            <dgm:adjLst/>
          </dgm:shape>
          <dgm:presOf/>
          <dgm:constrLst/>
          <dgm:ruleLst/>
        </dgm:layoutNode>
        <dgm:layoutNode name="firstComp">
          <dgm:alg type="composite"/>
          <dgm:shape xmlns:r="http://schemas.openxmlformats.org/officeDocument/2006/relationships" r:blip="">
            <dgm:adjLst/>
          </dgm:shape>
          <dgm:presOf/>
          <dgm:choose name="Name4">
            <dgm:if name="Name5" func="var" arg="dir" op="equ" val="norm">
              <dgm:constrLst>
                <dgm:constr type="l" for="ch" forName="firstChild"/>
                <dgm:constr type="t" for="ch" forName="firstChild"/>
                <dgm:constr type="w" for="ch" forName="firstChild" refType="w"/>
                <dgm:constr type="h" for="ch" forName="firstChild" refType="h"/>
                <dgm:constr type="l" for="ch" forName="firstChildTx" refType="w" fact="0.16"/>
                <dgm:constr type="r" for="ch" forName="firstChildTx" refType="w"/>
                <dgm:constr type="h" for="ch" forName="firstChildTx" refFor="ch" refForName="firstChild" op="equ"/>
              </dgm:constrLst>
            </dgm:if>
            <dgm:else name="Name6">
              <dgm:constrLst>
                <dgm:constr type="l" for="ch" forName="firstChild"/>
                <dgm:constr type="t" for="ch" forName="firstChild"/>
                <dgm:constr type="w" for="ch" forName="firstChild" refType="w"/>
                <dgm:constr type="h" for="ch" forName="firstChild" refType="h"/>
                <dgm:constr type="l" for="ch" forName="firstChildTx"/>
                <dgm:constr type="r" for="ch" forName="firstChildTx" refType="w" fact="0.825"/>
                <dgm:constr type="h" for="ch" forName="firstChildTx" refFor="ch" refForName="firstChild" op="equ"/>
              </dgm:constrLst>
            </dgm:else>
          </dgm:choose>
          <dgm:ruleLst/>
          <dgm:layoutNode name="firstChild" styleLbl="bgAccFollowNode1">
            <dgm:alg type="sp"/>
            <dgm:shape xmlns:r="http://schemas.openxmlformats.org/officeDocument/2006/relationships" type="rect" r:blip="">
              <dgm:adjLst/>
            </dgm:shape>
            <dgm:presOf axis="ch desOrSelf" ptType="node node" cnt="1 0"/>
            <dgm:constrLst/>
            <dgm:ruleLst/>
          </dgm:layoutNode>
          <dgm:layoutNode name="firstChildTx" styleLbl="bgAccFollowNode1">
            <dgm:varLst>
              <dgm:bulletEnabled val="1"/>
            </dgm:varLst>
            <dgm:alg type="tx">
              <dgm:param type="parTxLTRAlign" val="l"/>
            </dgm:alg>
            <dgm:shape xmlns:r="http://schemas.openxmlformats.org/officeDocument/2006/relationships" type="rect" r:blip="" hideGeom="1">
              <dgm:adjLst/>
            </dgm:shape>
            <dgm:presOf axis="ch desOrSelf" ptType="node node" cnt="1 0"/>
            <dgm:choose name="Name7">
              <dgm:if name="Name8" func="var" arg="dir" op="equ" val="norm">
                <dgm:constrLst>
                  <dgm:constr type="primFontSz" val="65"/>
                  <dgm:constr type="lMarg"/>
                </dgm:constrLst>
              </dgm:if>
              <dgm:else name="Name9">
                <dgm:constrLst>
                  <dgm:constr type="primFontSz" val="65"/>
                  <dgm:constr type="rMarg"/>
                </dgm:constrLst>
              </dgm:else>
            </dgm:choose>
            <dgm:ruleLst>
              <dgm:rule type="primFontSz" val="5" fact="NaN" max="NaN"/>
            </dgm:ruleLst>
          </dgm:layoutNode>
        </dgm:layoutNode>
        <dgm:forEach name="Name10" axis="ch" ptType="node" st="2">
          <dgm:layoutNode name="comp">
            <dgm:alg type="composite"/>
            <dgm:shape xmlns:r="http://schemas.openxmlformats.org/officeDocument/2006/relationships" r:blip="">
              <dgm:adjLst/>
            </dgm:shape>
            <dgm:presOf/>
            <dgm:choose name="Name11">
              <dgm:if name="Name12" func="var" arg="dir" op="equ" val="norm">
                <dgm:constrLst>
                  <dgm:constr type="l" for="ch" forName="child"/>
                  <dgm:constr type="t" for="ch" forName="child"/>
                  <dgm:constr type="w" for="ch" forName="child" refType="w"/>
                  <dgm:constr type="h" for="ch" forName="child" refType="h"/>
                  <dgm:constr type="l" for="ch" forName="childTx" refType="w" fact="0.16"/>
                  <dgm:constr type="r" for="ch" forName="childTx" refType="w"/>
                  <dgm:constr type="h" for="ch" forName="childTx" refFor="ch" refForName="child" op="equ"/>
                </dgm:constrLst>
              </dgm:if>
              <dgm:else name="Name13">
                <dgm:constrLst>
                  <dgm:constr type="l" for="ch" forName="child"/>
                  <dgm:constr type="t" for="ch" forName="child"/>
                  <dgm:constr type="w" for="ch" forName="child" refType="w"/>
                  <dgm:constr type="h" for="ch" forName="child" refType="h"/>
                  <dgm:constr type="l" for="ch" forName="childTx"/>
                  <dgm:constr type="r" for="ch" forName="childTx" refType="w" fact="0.825"/>
                  <dgm:constr type="h" for="ch" forName="childTx" refFor="ch" refForName="child" op="equ"/>
                </dgm:constrLst>
              </dgm:else>
            </dgm:choose>
            <dgm:ruleLst/>
            <dgm:layoutNode name="child" styleLbl="bgAccFollowNode1">
              <dgm:alg type="sp"/>
              <dgm:shape xmlns:r="http://schemas.openxmlformats.org/officeDocument/2006/relationships" type="rect" r:blip="">
                <dgm:adjLst/>
              </dgm:shape>
              <dgm:presOf axis="desOrSelf" ptType="node"/>
              <dgm:constrLst/>
              <dgm:ruleLst/>
            </dgm:layoutNode>
            <dgm:layoutNode name="childTx" styleLbl="bgAccFollowNode1">
              <dgm:varLst>
                <dgm:bulletEnabled val="1"/>
              </dgm:varLst>
              <dgm:alg type="tx">
                <dgm:param type="parTxLTRAlign" val="l"/>
              </dgm:alg>
              <dgm:shape xmlns:r="http://schemas.openxmlformats.org/officeDocument/2006/relationships" type="rect" r:blip="" hideGeom="1">
                <dgm:adjLst/>
              </dgm:shape>
              <dgm:presOf axis="desOrSelf" ptType="node"/>
              <dgm:choose name="Name14">
                <dgm:if name="Name15" func="var" arg="dir" op="equ" val="norm">
                  <dgm:constrLst>
                    <dgm:constr type="primFontSz" val="65"/>
                    <dgm:constr type="lMarg"/>
                  </dgm:constrLst>
                </dgm:if>
                <dgm:else name="Name16">
                  <dgm:constrLst>
                    <dgm:constr type="primFontSz" val="65"/>
                    <dgm:constr type="rMarg"/>
                  </dgm:constrLst>
                </dgm:else>
              </dgm:choose>
              <dgm:ruleLst>
                <dgm:rule type="primFontSz" val="5" fact="NaN" max="NaN"/>
              </dgm:ruleLst>
            </dgm:layoutNode>
          </dgm:layoutNode>
        </dgm:forEach>
      </dgm:layoutNode>
      <dgm:layoutNode name="negSpace">
        <dgm:alg type="sp"/>
        <dgm:shape xmlns:r="http://schemas.openxmlformats.org/officeDocument/2006/relationships" r:blip="">
          <dgm:adjLst/>
        </dgm:shape>
        <dgm:presOf/>
        <dgm:constrLst/>
        <dgm:ruleLst/>
      </dgm:layoutNode>
      <dgm:layoutNode name="circle" styleLbl="node1">
        <dgm:alg type="tx"/>
        <dgm:shape xmlns:r="http://schemas.openxmlformats.org/officeDocument/2006/relationships" type="ellipse" r:blip="">
          <dgm:adjLst/>
        </dgm:shape>
        <dgm:presOf axis="self"/>
        <dgm:constrLst>
          <dgm:constr type="lMarg"/>
          <dgm:constr type="rMarg"/>
          <dgm:constr type="tMarg"/>
          <dgm:constr type="bMarg"/>
          <dgm:constr type="h" refType="w"/>
        </dgm:constrLst>
        <dgm:ruleLst>
          <dgm:rule type="primFontSz" val="5" fact="NaN" max="NaN"/>
        </dgm:ruleLst>
      </dgm:layoutNode>
      <dgm:forEach name="Name17" axis="followSib" ptType="sibTrans" cnt="1">
        <dgm:layoutNode name="trans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17742FC-62BB-4B81-9CA5-3B750A4B4580}" type="datetimeFigureOut">
              <a:rPr lang="zh-CN" altLang="en-US" smtClean="0"/>
              <a:t>2019/5/22</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67E82F1-5B17-4D95-A6D6-EB96F2D72B61}" type="slidenum">
              <a:rPr lang="zh-CN" altLang="en-US" smtClean="0"/>
              <a:t>‹#›</a:t>
            </a:fld>
            <a:endParaRPr lang="zh-CN" altLang="en-US"/>
          </a:p>
        </p:txBody>
      </p:sp>
    </p:spTree>
    <p:extLst>
      <p:ext uri="{BB962C8B-B14F-4D97-AF65-F5344CB8AC3E}">
        <p14:creationId xmlns:p14="http://schemas.microsoft.com/office/powerpoint/2010/main" val="4242514343"/>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g>
</file>

<file path=ppt/media/image12.jpg>
</file>

<file path=ppt/media/image13.jpg>
</file>

<file path=ppt/media/image14.png>
</file>

<file path=ppt/media/image15.jpg>
</file>

<file path=ppt/media/image16.png>
</file>

<file path=ppt/media/image17.pn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2019/5/22</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slide" Target="../slides/slide7.xml"/><Relationship Id="rId2" Type="http://schemas.openxmlformats.org/officeDocument/2006/relationships/notesMaster" Target="../notesMasters/notesMaster1.xml"/><Relationship Id="rId1" Type="http://schemas.openxmlformats.org/officeDocument/2006/relationships/themeOverride" Target="../theme/themeOverride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val="182043039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15</a:t>
            </a:fld>
            <a:endParaRPr lang="zh-CN" altLang="en-US"/>
          </a:p>
        </p:txBody>
      </p:sp>
    </p:spTree>
    <p:extLst>
      <p:ext uri="{BB962C8B-B14F-4D97-AF65-F5344CB8AC3E}">
        <p14:creationId xmlns:p14="http://schemas.microsoft.com/office/powerpoint/2010/main" val="3539472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1F2CFBE-1407-414C-AC03-95A5BCF50F7C}" type="slidenum">
              <a:rPr lang="zh-CN" altLang="en-US" smtClean="0"/>
              <a:t>16</a:t>
            </a:fld>
            <a:endParaRPr lang="zh-CN" altLang="en-US"/>
          </a:p>
        </p:txBody>
      </p:sp>
    </p:spTree>
    <p:extLst>
      <p:ext uri="{BB962C8B-B14F-4D97-AF65-F5344CB8AC3E}">
        <p14:creationId xmlns:p14="http://schemas.microsoft.com/office/powerpoint/2010/main" val="3539472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val="18204303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a:t>
            </a:fld>
            <a:endParaRPr lang="zh-CN" altLang="en-US"/>
          </a:p>
        </p:txBody>
      </p:sp>
    </p:spTree>
    <p:extLst>
      <p:ext uri="{BB962C8B-B14F-4D97-AF65-F5344CB8AC3E}">
        <p14:creationId xmlns:p14="http://schemas.microsoft.com/office/powerpoint/2010/main" val="32014943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a:t>
            </a:fld>
            <a:endParaRPr lang="zh-CN" altLang="en-US"/>
          </a:p>
        </p:txBody>
      </p:sp>
    </p:spTree>
    <p:extLst>
      <p:ext uri="{BB962C8B-B14F-4D97-AF65-F5344CB8AC3E}">
        <p14:creationId xmlns:p14="http://schemas.microsoft.com/office/powerpoint/2010/main" val="26814967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4</a:t>
            </a:fld>
            <a:endParaRPr lang="zh-CN" altLang="en-US"/>
          </a:p>
        </p:txBody>
      </p:sp>
    </p:spTree>
    <p:extLst>
      <p:ext uri="{BB962C8B-B14F-4D97-AF65-F5344CB8AC3E}">
        <p14:creationId xmlns:p14="http://schemas.microsoft.com/office/powerpoint/2010/main" val="11871552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F9801D8-EECC-45AB-9063-1BC64BFC2A90}" type="slidenum">
              <a:rPr lang="zh-CN" altLang="en-US" smtClean="0"/>
              <a:t>5</a:t>
            </a:fld>
            <a:endParaRPr lang="zh-CN" altLang="en-US"/>
          </a:p>
        </p:txBody>
      </p:sp>
    </p:spTree>
    <p:extLst>
      <p:ext uri="{BB962C8B-B14F-4D97-AF65-F5344CB8AC3E}">
        <p14:creationId xmlns:p14="http://schemas.microsoft.com/office/powerpoint/2010/main" val="1774991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extLst>
      <p:ext uri="{BB962C8B-B14F-4D97-AF65-F5344CB8AC3E}">
        <p14:creationId xmlns:p14="http://schemas.microsoft.com/office/powerpoint/2010/main" val="40377780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p:cSld>
    <p:bg bwMode="auto">
      <p:bgPr>
        <a:solidFill>
          <a:srgbClr val="FFFFFF"/>
        </a:solidFill>
        <a:effectLst/>
      </p:bgPr>
    </p:bg>
    <p:spTree>
      <p:nvGrpSpPr>
        <p:cNvPr id="1" name=""/>
        <p:cNvGrpSpPr/>
        <p:nvPr/>
      </p:nvGrpSpPr>
      <p:grpSpPr>
        <a:xfrm>
          <a:off x="0" y="0"/>
          <a:ext cx="0" cy="0"/>
          <a:chOff x="0" y="0"/>
          <a:chExt cx="0" cy="0"/>
        </a:xfrm>
      </p:grpSpPr>
      <p:sp>
        <p:nvSpPr>
          <p:cNvPr id="76802" name="幻灯片图像占位符 1"/>
          <p:cNvSpPr>
            <a:spLocks noGrp="1" noRot="1" noChangeAspect="1" noTextEdit="1"/>
          </p:cNvSpPr>
          <p:nvPr>
            <p:ph type="sldImg"/>
          </p:nvPr>
        </p:nvSpPr>
        <p:spPr bwMode="auto">
          <a:noFill/>
          <a:ln>
            <a:solidFill>
              <a:srgbClr val="000000"/>
            </a:solidFill>
            <a:miter lim="800000"/>
            <a:headEnd/>
            <a:tailEnd/>
          </a:ln>
        </p:spPr>
      </p:sp>
      <p:sp>
        <p:nvSpPr>
          <p:cNvPr id="76803" name="备注占位符 2"/>
          <p:cNvSpPr>
            <a:spLocks noGrp="1"/>
          </p:cNvSpPr>
          <p:nvPr>
            <p:ph type="body" idx="1"/>
          </p:nvPr>
        </p:nvSpPr>
        <p:spPr bwMode="auto">
          <a:noFill/>
        </p:spPr>
        <p:txBody>
          <a:bodyPr wrap="square" numCol="1" anchor="t" anchorCtr="0" compatLnSpc="1">
            <a:prstTxWarp prst="textNoShape">
              <a:avLst/>
            </a:prstTxWarp>
          </a:bodyPr>
          <a:lstStyle/>
          <a:p>
            <a:pPr>
              <a:spcBef>
                <a:spcPct val="0"/>
              </a:spcBef>
            </a:pPr>
            <a:endParaRPr lang="zh-CN" altLang="en-US"/>
          </a:p>
        </p:txBody>
      </p:sp>
      <p:sp>
        <p:nvSpPr>
          <p:cNvPr id="76804" name="灯片编号占位符 3"/>
          <p:cNvSpPr txBox="1">
            <a:spLocks noGrp="1" noChangeArrowheads="1"/>
          </p:cNvSpPr>
          <p:nvPr/>
        </p:nvSpPr>
        <p:spPr bwMode="auto">
          <a:xfrm>
            <a:off x="3884613" y="8685213"/>
            <a:ext cx="2971800" cy="458787"/>
          </a:xfrm>
          <a:prstGeom prst="rect">
            <a:avLst/>
          </a:prstGeom>
          <a:noFill/>
          <a:ln w="9525">
            <a:noFill/>
            <a:miter lim="800000"/>
            <a:headEnd/>
            <a:tailEnd/>
          </a:ln>
        </p:spPr>
        <p:txBody>
          <a:bodyPr anchor="b"/>
          <a:lstStyle/>
          <a:p>
            <a:pPr algn="r">
              <a:buFont typeface="Arial" charset="0"/>
              <a:buNone/>
            </a:pPr>
            <a:fld id="{CEDA688F-47F3-434D-A3A7-906655BCDF8A}" type="slidenum">
              <a:rPr lang="zh-CN" altLang="en-US" sz="1200">
                <a:latin typeface="Calibri" pitchFamily="34" charset="0"/>
              </a:rPr>
              <a:pPr algn="r">
                <a:buFont typeface="Arial" charset="0"/>
                <a:buNone/>
              </a:pPr>
              <a:t>7</a:t>
            </a:fld>
            <a:endParaRPr lang="en-US" altLang="zh-CN" sz="1200">
              <a:latin typeface="Calibri" pitchFamily="34" charset="0"/>
            </a:endParaRPr>
          </a:p>
        </p:txBody>
      </p:sp>
    </p:spTree>
    <p:extLst>
      <p:ext uri="{BB962C8B-B14F-4D97-AF65-F5344CB8AC3E}">
        <p14:creationId xmlns:p14="http://schemas.microsoft.com/office/powerpoint/2010/main" val="1422830407"/>
      </p:ext>
    </p:extLst>
  </p:cSld>
  <p:clrMapOvr>
    <a:overrideClrMapping bg1="lt1" tx1="dk1" bg2="lt2" tx2="dk2" accent1="accent1" accent2="accent2" accent3="accent3" accent4="accent4" accent5="accent5" accent6="accent6" hlink="hlink" folHlink="folHlink"/>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8</a:t>
            </a:fld>
            <a:endParaRPr lang="zh-CN" altLang="en-US"/>
          </a:p>
        </p:txBody>
      </p:sp>
    </p:spTree>
    <p:extLst>
      <p:ext uri="{BB962C8B-B14F-4D97-AF65-F5344CB8AC3E}">
        <p14:creationId xmlns:p14="http://schemas.microsoft.com/office/powerpoint/2010/main" val="23174397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14</a:t>
            </a:fld>
            <a:endParaRPr lang="zh-CN" altLang="en-US"/>
          </a:p>
        </p:txBody>
      </p:sp>
    </p:spTree>
    <p:extLst>
      <p:ext uri="{BB962C8B-B14F-4D97-AF65-F5344CB8AC3E}">
        <p14:creationId xmlns:p14="http://schemas.microsoft.com/office/powerpoint/2010/main" val="186936650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cSld name="空白">
    <p:bg>
      <p:bgRef idx="1001">
        <a:schemeClr val="bg1"/>
      </p:bgRef>
    </p:bg>
    <p:spTree>
      <p:nvGrpSpPr>
        <p:cNvPr id="1" name=""/>
        <p:cNvGrpSpPr/>
        <p:nvPr/>
      </p:nvGrpSpPr>
      <p:grpSpPr>
        <a:xfrm>
          <a:off x="0" y="0"/>
          <a:ext cx="0" cy="0"/>
          <a:chOff x="0" y="0"/>
          <a:chExt cx="0" cy="0"/>
        </a:xfrm>
      </p:grpSpPr>
      <p:sp>
        <p:nvSpPr>
          <p:cNvPr id="4" name="矩形 3"/>
          <p:cNvSpPr/>
          <p:nvPr userDrawn="1"/>
        </p:nvSpPr>
        <p:spPr>
          <a:xfrm>
            <a:off x="8325228" y="6545425"/>
            <a:ext cx="775136" cy="246221"/>
          </a:xfrm>
          <a:prstGeom prst="rect">
            <a:avLst/>
          </a:prstGeom>
        </p:spPr>
        <p:txBody>
          <a:bodyPr wrap="square">
            <a:spAutoFit/>
          </a:bodyPr>
          <a:lstStyle/>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模板下载：</a:t>
            </a:r>
            <a:r>
              <a:rPr lang="en-US" altLang="zh-CN" sz="100" dirty="0">
                <a:solidFill>
                  <a:prstClr val="white"/>
                </a:solidFill>
                <a:latin typeface="Calibri"/>
                <a:ea typeface="宋体"/>
              </a:rPr>
              <a:t>www.1ppt.com/moban/     </a:t>
            </a:r>
            <a:r>
              <a:rPr lang="zh-CN" altLang="en-US" sz="100" dirty="0">
                <a:solidFill>
                  <a:prstClr val="white"/>
                </a:solidFill>
                <a:latin typeface="Calibri"/>
                <a:ea typeface="宋体"/>
              </a:rPr>
              <a:t>行业</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www.1ppt.com/hangye/ </a:t>
            </a:r>
          </a:p>
          <a:p>
            <a:pPr fontAlgn="auto">
              <a:spcBef>
                <a:spcPts val="0"/>
              </a:spcBef>
              <a:spcAft>
                <a:spcPts val="0"/>
              </a:spcAft>
            </a:pPr>
            <a:r>
              <a:rPr lang="zh-CN" altLang="en-US" sz="100" dirty="0">
                <a:solidFill>
                  <a:prstClr val="white"/>
                </a:solidFill>
                <a:latin typeface="Calibri"/>
                <a:ea typeface="宋体"/>
              </a:rPr>
              <a:t>节日</a:t>
            </a:r>
            <a:r>
              <a:rPr lang="en-US" altLang="zh-CN" sz="100" dirty="0">
                <a:solidFill>
                  <a:prstClr val="white"/>
                </a:solidFill>
                <a:latin typeface="Calibri"/>
                <a:ea typeface="宋体"/>
              </a:rPr>
              <a:t>PPT</a:t>
            </a:r>
            <a:r>
              <a:rPr lang="zh-CN" altLang="en-US" sz="100" dirty="0">
                <a:solidFill>
                  <a:prstClr val="white"/>
                </a:solidFill>
                <a:latin typeface="Calibri"/>
                <a:ea typeface="宋体"/>
              </a:rPr>
              <a:t>模板：</a:t>
            </a:r>
            <a:r>
              <a:rPr lang="en-US" altLang="zh-CN" sz="100" dirty="0">
                <a:solidFill>
                  <a:prstClr val="white"/>
                </a:solidFill>
                <a:latin typeface="Calibri"/>
                <a:ea typeface="宋体"/>
              </a:rPr>
              <a:t>www.1ppt.com/jieri/           PPT</a:t>
            </a:r>
            <a:r>
              <a:rPr lang="zh-CN" altLang="en-US" sz="100" dirty="0">
                <a:solidFill>
                  <a:prstClr val="white"/>
                </a:solidFill>
                <a:latin typeface="Calibri"/>
                <a:ea typeface="宋体"/>
              </a:rPr>
              <a:t>素材下载：</a:t>
            </a:r>
            <a:r>
              <a:rPr lang="en-US" altLang="zh-CN" sz="100" dirty="0">
                <a:solidFill>
                  <a:prstClr val="white"/>
                </a:solidFill>
                <a:latin typeface="Calibri"/>
                <a:ea typeface="宋体"/>
              </a:rPr>
              <a:t>www.1ppt.com/sucai/</a:t>
            </a:r>
          </a:p>
          <a:p>
            <a:pPr fontAlgn="auto">
              <a:spcBef>
                <a:spcPts val="0"/>
              </a:spcBef>
              <a:spcAft>
                <a:spcPts val="0"/>
              </a:spcAft>
            </a:pPr>
            <a:r>
              <a:rPr lang="en-US" altLang="zh-CN" sz="100" dirty="0">
                <a:solidFill>
                  <a:prstClr val="white"/>
                </a:solidFill>
                <a:latin typeface="Calibri"/>
                <a:ea typeface="宋体"/>
              </a:rPr>
              <a:t>PPT</a:t>
            </a:r>
            <a:r>
              <a:rPr lang="zh-CN" altLang="en-US" sz="100" dirty="0">
                <a:solidFill>
                  <a:prstClr val="white"/>
                </a:solidFill>
                <a:latin typeface="Calibri"/>
                <a:ea typeface="宋体"/>
              </a:rPr>
              <a:t>背景图片：</a:t>
            </a:r>
            <a:r>
              <a:rPr lang="en-US" altLang="zh-CN" sz="100" dirty="0">
                <a:solidFill>
                  <a:prstClr val="white"/>
                </a:solidFill>
                <a:latin typeface="Calibri"/>
                <a:ea typeface="宋体"/>
              </a:rPr>
              <a:t>www.1ppt.com/beijing/      PPT</a:t>
            </a:r>
            <a:r>
              <a:rPr lang="zh-CN" altLang="en-US" sz="100" dirty="0">
                <a:solidFill>
                  <a:prstClr val="white"/>
                </a:solidFill>
                <a:latin typeface="Calibri"/>
                <a:ea typeface="宋体"/>
              </a:rPr>
              <a:t>图表下载：</a:t>
            </a:r>
            <a:r>
              <a:rPr lang="en-US" altLang="zh-CN" sz="100" dirty="0">
                <a:solidFill>
                  <a:prstClr val="white"/>
                </a:solidFill>
                <a:latin typeface="Calibri"/>
                <a:ea typeface="宋体"/>
              </a:rPr>
              <a:t>www.1ppt.com/tubiao/      </a:t>
            </a:r>
          </a:p>
          <a:p>
            <a:pPr fontAlgn="auto">
              <a:spcBef>
                <a:spcPts val="0"/>
              </a:spcBef>
              <a:spcAft>
                <a:spcPts val="0"/>
              </a:spcAft>
            </a:pPr>
            <a:r>
              <a:rPr lang="zh-CN" altLang="en-US" sz="100" dirty="0">
                <a:solidFill>
                  <a:prstClr val="white"/>
                </a:solidFill>
                <a:latin typeface="Calibri"/>
                <a:ea typeface="宋体"/>
              </a:rPr>
              <a:t>优秀</a:t>
            </a:r>
            <a:r>
              <a:rPr lang="en-US" altLang="zh-CN" sz="100" dirty="0">
                <a:solidFill>
                  <a:prstClr val="white"/>
                </a:solidFill>
                <a:latin typeface="Calibri"/>
                <a:ea typeface="宋体"/>
              </a:rPr>
              <a:t>PPT</a:t>
            </a:r>
            <a:r>
              <a:rPr lang="zh-CN" altLang="en-US" sz="100" dirty="0">
                <a:solidFill>
                  <a:prstClr val="white"/>
                </a:solidFill>
                <a:latin typeface="Calibri"/>
                <a:ea typeface="宋体"/>
              </a:rPr>
              <a:t>下载：</a:t>
            </a:r>
            <a:r>
              <a:rPr lang="en-US" altLang="zh-CN" sz="100" dirty="0">
                <a:solidFill>
                  <a:prstClr val="white"/>
                </a:solidFill>
                <a:latin typeface="Calibri"/>
                <a:ea typeface="宋体"/>
              </a:rPr>
              <a:t>www.1ppt.com/xiazai/        PPT</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www.1ppt.com/powerpoint/      </a:t>
            </a:r>
          </a:p>
          <a:p>
            <a:pPr fontAlgn="auto">
              <a:spcBef>
                <a:spcPts val="0"/>
              </a:spcBef>
              <a:spcAft>
                <a:spcPts val="0"/>
              </a:spcAft>
            </a:pPr>
            <a:r>
              <a:rPr lang="en-US" altLang="zh-CN" sz="100" dirty="0">
                <a:solidFill>
                  <a:prstClr val="white"/>
                </a:solidFill>
                <a:latin typeface="Calibri"/>
                <a:ea typeface="宋体"/>
              </a:rPr>
              <a:t>Word</a:t>
            </a:r>
            <a:r>
              <a:rPr lang="zh-CN" altLang="en-US" sz="100" dirty="0">
                <a:solidFill>
                  <a:prstClr val="white"/>
                </a:solidFill>
                <a:latin typeface="Calibri"/>
                <a:ea typeface="宋体"/>
              </a:rPr>
              <a:t>教程： </a:t>
            </a:r>
            <a:r>
              <a:rPr lang="en-US" altLang="zh-CN" sz="100" dirty="0">
                <a:solidFill>
                  <a:prstClr val="white"/>
                </a:solidFill>
                <a:latin typeface="Calibri"/>
                <a:ea typeface="宋体"/>
              </a:rPr>
              <a:t>www.1ppt.com/word/              Excel</a:t>
            </a:r>
            <a:r>
              <a:rPr lang="zh-CN" altLang="en-US" sz="100" dirty="0">
                <a:solidFill>
                  <a:prstClr val="white"/>
                </a:solidFill>
                <a:latin typeface="Calibri"/>
                <a:ea typeface="宋体"/>
              </a:rPr>
              <a:t>教程：</a:t>
            </a:r>
            <a:r>
              <a:rPr lang="en-US" altLang="zh-CN" sz="100" dirty="0">
                <a:solidFill>
                  <a:prstClr val="white"/>
                </a:solidFill>
                <a:latin typeface="Calibri"/>
                <a:ea typeface="宋体"/>
              </a:rPr>
              <a:t>www.1ppt.com/excel/  </a:t>
            </a:r>
          </a:p>
          <a:p>
            <a:pPr fontAlgn="auto">
              <a:spcBef>
                <a:spcPts val="0"/>
              </a:spcBef>
              <a:spcAft>
                <a:spcPts val="0"/>
              </a:spcAft>
            </a:pPr>
            <a:r>
              <a:rPr lang="zh-CN" altLang="en-US" sz="100" dirty="0">
                <a:solidFill>
                  <a:prstClr val="white"/>
                </a:solidFill>
                <a:latin typeface="Calibri"/>
                <a:ea typeface="宋体"/>
              </a:rPr>
              <a:t>资料下载：</a:t>
            </a:r>
            <a:r>
              <a:rPr lang="en-US" altLang="zh-CN" sz="100" dirty="0">
                <a:solidFill>
                  <a:prstClr val="white"/>
                </a:solidFill>
                <a:latin typeface="Calibri"/>
                <a:ea typeface="宋体"/>
              </a:rPr>
              <a:t>www.1ppt.com/ziliao/                PPT</a:t>
            </a:r>
            <a:r>
              <a:rPr lang="zh-CN" altLang="en-US" sz="100" dirty="0">
                <a:solidFill>
                  <a:prstClr val="white"/>
                </a:solidFill>
                <a:latin typeface="Calibri"/>
                <a:ea typeface="宋体"/>
              </a:rPr>
              <a:t>课件下载：</a:t>
            </a:r>
            <a:r>
              <a:rPr lang="en-US" altLang="zh-CN" sz="100" dirty="0">
                <a:solidFill>
                  <a:prstClr val="white"/>
                </a:solidFill>
                <a:latin typeface="Calibri"/>
                <a:ea typeface="宋体"/>
              </a:rPr>
              <a:t>www.1ppt.com/kejian/ </a:t>
            </a:r>
          </a:p>
          <a:p>
            <a:pPr fontAlgn="auto">
              <a:spcBef>
                <a:spcPts val="0"/>
              </a:spcBef>
              <a:spcAft>
                <a:spcPts val="0"/>
              </a:spcAft>
            </a:pPr>
            <a:r>
              <a:rPr lang="zh-CN" altLang="en-US" sz="100" dirty="0">
                <a:solidFill>
                  <a:prstClr val="white"/>
                </a:solidFill>
                <a:latin typeface="Calibri"/>
                <a:ea typeface="宋体"/>
              </a:rPr>
              <a:t>范文下载：</a:t>
            </a:r>
            <a:r>
              <a:rPr lang="en-US" altLang="zh-CN" sz="100" dirty="0">
                <a:solidFill>
                  <a:prstClr val="white"/>
                </a:solidFill>
                <a:latin typeface="Calibri"/>
                <a:ea typeface="宋体"/>
              </a:rPr>
              <a:t>www.1ppt.com/fanwen/             </a:t>
            </a:r>
            <a:r>
              <a:rPr lang="zh-CN" altLang="en-US" sz="100" dirty="0">
                <a:solidFill>
                  <a:prstClr val="white"/>
                </a:solidFill>
                <a:latin typeface="Calibri"/>
                <a:ea typeface="宋体"/>
              </a:rPr>
              <a:t>试卷下载：</a:t>
            </a:r>
            <a:r>
              <a:rPr lang="en-US" altLang="zh-CN" sz="100" dirty="0">
                <a:solidFill>
                  <a:prstClr val="white"/>
                </a:solidFill>
                <a:latin typeface="Calibri"/>
                <a:ea typeface="宋体"/>
              </a:rPr>
              <a:t>www.1ppt.com/shiti/  </a:t>
            </a:r>
          </a:p>
          <a:p>
            <a:pPr fontAlgn="auto">
              <a:spcBef>
                <a:spcPts val="0"/>
              </a:spcBef>
              <a:spcAft>
                <a:spcPts val="0"/>
              </a:spcAft>
            </a:pPr>
            <a:r>
              <a:rPr lang="zh-CN" altLang="en-US" sz="100" dirty="0">
                <a:solidFill>
                  <a:prstClr val="white"/>
                </a:solidFill>
                <a:latin typeface="Calibri"/>
                <a:ea typeface="宋体"/>
              </a:rPr>
              <a:t>教案下载：</a:t>
            </a:r>
            <a:r>
              <a:rPr lang="en-US" altLang="zh-CN" sz="100" dirty="0">
                <a:solidFill>
                  <a:prstClr val="white"/>
                </a:solidFill>
                <a:latin typeface="Calibri"/>
                <a:ea typeface="宋体"/>
              </a:rPr>
              <a:t>www.1ppt.com/jiaoan/  </a:t>
            </a:r>
            <a:r>
              <a:rPr lang="en-US" altLang="zh-CN" sz="100" dirty="0" smtClean="0">
                <a:solidFill>
                  <a:prstClr val="white"/>
                </a:solidFill>
                <a:latin typeface="Calibri"/>
                <a:ea typeface="宋体"/>
              </a:rPr>
              <a:t>      </a:t>
            </a:r>
            <a:endParaRPr lang="en-US" altLang="zh-CN" sz="100" dirty="0">
              <a:solidFill>
                <a:prstClr val="white"/>
              </a:solidFill>
              <a:latin typeface="Calibri"/>
              <a:ea typeface="宋体"/>
            </a:endParaRPr>
          </a:p>
          <a:p>
            <a:pPr fontAlgn="auto">
              <a:spcBef>
                <a:spcPts val="0"/>
              </a:spcBef>
              <a:spcAft>
                <a:spcPts val="0"/>
              </a:spcAft>
            </a:pPr>
            <a:r>
              <a:rPr lang="zh-CN" altLang="en-US" sz="100" dirty="0" smtClean="0">
                <a:solidFill>
                  <a:prstClr val="white"/>
                </a:solidFill>
                <a:latin typeface="Calibri"/>
                <a:ea typeface="宋体"/>
              </a:rPr>
              <a:t>字体下载：</a:t>
            </a:r>
            <a:r>
              <a:rPr lang="en-US" altLang="zh-CN" sz="100" dirty="0" smtClean="0">
                <a:solidFill>
                  <a:prstClr val="white"/>
                </a:solidFill>
                <a:latin typeface="Calibri"/>
                <a:ea typeface="宋体"/>
              </a:rPr>
              <a:t>www.1ppt.com/ziti/</a:t>
            </a:r>
            <a:endParaRPr lang="en-US" altLang="zh-CN" sz="100" dirty="0">
              <a:solidFill>
                <a:prstClr val="white"/>
              </a:solidFill>
              <a:latin typeface="Calibri"/>
              <a:ea typeface="宋体"/>
            </a:endParaRPr>
          </a:p>
          <a:p>
            <a:pPr fontAlgn="auto">
              <a:spcBef>
                <a:spcPts val="0"/>
              </a:spcBef>
              <a:spcAft>
                <a:spcPts val="0"/>
              </a:spcAft>
            </a:pPr>
            <a:r>
              <a:rPr lang="en-US" altLang="zh-CN" sz="100" dirty="0">
                <a:solidFill>
                  <a:prstClr val="white"/>
                </a:solidFill>
                <a:latin typeface="Calibri"/>
                <a:ea typeface="宋体"/>
              </a:rPr>
              <a:t> </a:t>
            </a:r>
            <a:endParaRPr lang="zh-CN" altLang="en-US" sz="100" dirty="0">
              <a:solidFill>
                <a:prstClr val="white"/>
              </a:solidFill>
              <a:latin typeface="Calibri"/>
              <a:ea typeface="宋体"/>
            </a:endParaRPr>
          </a:p>
        </p:txBody>
      </p:sp>
      <p:pic>
        <p:nvPicPr>
          <p:cNvPr id="5" name="图片 4"/>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1575" y="688"/>
            <a:ext cx="12855600" cy="7231274"/>
          </a:xfrm>
          <a:prstGeom prst="rect">
            <a:avLst/>
          </a:prstGeom>
        </p:spPr>
      </p:pic>
    </p:spTree>
    <p:extLst>
      <p:ext uri="{BB962C8B-B14F-4D97-AF65-F5344CB8AC3E}">
        <p14:creationId xmlns:p14="http://schemas.microsoft.com/office/powerpoint/2010/main" val="152378534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926114"/>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合理交通结构">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902497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84238" y="385763"/>
            <a:ext cx="11090275" cy="139700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84238" y="1925638"/>
            <a:ext cx="11090275" cy="4589462"/>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84238" y="6704013"/>
            <a:ext cx="2892425" cy="384175"/>
          </a:xfrm>
          <a:prstGeom prst="rect">
            <a:avLst/>
          </a:prstGeom>
        </p:spPr>
        <p:txBody>
          <a:bodyPr vert="horz" lIns="91440" tIns="45720" rIns="91440" bIns="45720" rtlCol="0" anchor="ctr"/>
          <a:lstStyle>
            <a:lvl1pPr algn="l">
              <a:defRPr sz="1200">
                <a:solidFill>
                  <a:schemeClr val="tx1">
                    <a:tint val="75000"/>
                  </a:schemeClr>
                </a:solidFill>
              </a:defRPr>
            </a:lvl1pPr>
          </a:lstStyle>
          <a:p>
            <a:fld id="{43A93E93-166D-47F5-9EF1-ACEABE24AEEA}" type="datetimeFigureOut">
              <a:rPr lang="zh-CN" altLang="en-US" smtClean="0"/>
              <a:t>2019/5/22</a:t>
            </a:fld>
            <a:endParaRPr lang="zh-CN" altLang="en-US"/>
          </a:p>
        </p:txBody>
      </p:sp>
      <p:sp>
        <p:nvSpPr>
          <p:cNvPr id="5" name="页脚占位符 4"/>
          <p:cNvSpPr>
            <a:spLocks noGrp="1"/>
          </p:cNvSpPr>
          <p:nvPr>
            <p:ph type="ftr" sz="quarter" idx="3"/>
          </p:nvPr>
        </p:nvSpPr>
        <p:spPr>
          <a:xfrm>
            <a:off x="4259263" y="6704013"/>
            <a:ext cx="4340225" cy="38417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9082088" y="6704013"/>
            <a:ext cx="2892425" cy="384175"/>
          </a:xfrm>
          <a:prstGeom prst="rect">
            <a:avLst/>
          </a:prstGeom>
        </p:spPr>
        <p:txBody>
          <a:bodyPr vert="horz" lIns="91440" tIns="45720" rIns="91440" bIns="45720" rtlCol="0" anchor="ctr"/>
          <a:lstStyle>
            <a:lvl1pPr algn="r">
              <a:defRPr sz="1200">
                <a:solidFill>
                  <a:schemeClr val="tx1">
                    <a:tint val="75000"/>
                  </a:schemeClr>
                </a:solidFill>
              </a:defRPr>
            </a:lvl1pPr>
          </a:lstStyle>
          <a:p>
            <a:fld id="{118D5ACA-62CA-46DB-AD6B-12EDD6D51A23}" type="slidenum">
              <a:rPr lang="zh-CN" altLang="en-US" smtClean="0"/>
              <a:t>‹#›</a:t>
            </a:fld>
            <a:endParaRPr lang="zh-CN" altLang="en-US"/>
          </a:p>
        </p:txBody>
      </p:sp>
    </p:spTree>
    <p:extLst>
      <p:ext uri="{BB962C8B-B14F-4D97-AF65-F5344CB8AC3E}">
        <p14:creationId xmlns:p14="http://schemas.microsoft.com/office/powerpoint/2010/main" val="278975340"/>
      </p:ext>
    </p:extLst>
  </p:cSld>
  <p:clrMap bg1="lt1" tx1="dk1" bg2="lt2" tx2="dk2" accent1="accent1" accent2="accent2" accent3="accent3" accent4="accent4" accent5="accent5" accent6="accent6" hlink="hlink" folHlink="folHlink"/>
  <p:sldLayoutIdLst>
    <p:sldLayoutId id="2147483969" r:id="rId1"/>
    <p:sldLayoutId id="2147483970" r:id="rId2"/>
    <p:sldLayoutId id="2147483971" r:id="rId3"/>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6.jpe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5" y="0"/>
            <a:ext cx="12857163" cy="7232650"/>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8" name="TextBox 6"/>
          <p:cNvSpPr txBox="1">
            <a:spLocks noChangeArrowheads="1"/>
          </p:cNvSpPr>
          <p:nvPr/>
        </p:nvSpPr>
        <p:spPr bwMode="auto">
          <a:xfrm>
            <a:off x="2307602" y="663998"/>
            <a:ext cx="8243547" cy="122309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defTabSz="974725" eaLnBrk="0" hangingPunct="0">
              <a:defRPr>
                <a:solidFill>
                  <a:schemeClr val="tx1"/>
                </a:solidFill>
                <a:latin typeface="Calibri" pitchFamily="34" charset="0"/>
                <a:ea typeface="宋体" pitchFamily="2" charset="-122"/>
              </a:defRPr>
            </a:lvl1pPr>
            <a:lvl2pPr marL="742950" indent="-285750" defTabSz="974725" eaLnBrk="0" hangingPunct="0">
              <a:defRPr>
                <a:solidFill>
                  <a:schemeClr val="tx1"/>
                </a:solidFill>
                <a:latin typeface="Calibri" pitchFamily="34" charset="0"/>
                <a:ea typeface="宋体" pitchFamily="2" charset="-122"/>
              </a:defRPr>
            </a:lvl2pPr>
            <a:lvl3pPr marL="1143000" indent="-228600" defTabSz="974725" eaLnBrk="0" hangingPunct="0">
              <a:defRPr>
                <a:solidFill>
                  <a:schemeClr val="tx1"/>
                </a:solidFill>
                <a:latin typeface="Calibri" pitchFamily="34" charset="0"/>
                <a:ea typeface="宋体" pitchFamily="2" charset="-122"/>
              </a:defRPr>
            </a:lvl3pPr>
            <a:lvl4pPr marL="1600200" indent="-228600" defTabSz="974725" eaLnBrk="0" hangingPunct="0">
              <a:defRPr>
                <a:solidFill>
                  <a:schemeClr val="tx1"/>
                </a:solidFill>
                <a:latin typeface="Calibri" pitchFamily="34" charset="0"/>
                <a:ea typeface="宋体" pitchFamily="2" charset="-122"/>
              </a:defRPr>
            </a:lvl4pPr>
            <a:lvl5pPr marL="2057400" indent="-228600" defTabSz="974725" eaLnBrk="0" hangingPunct="0">
              <a:defRPr>
                <a:solidFill>
                  <a:schemeClr val="tx1"/>
                </a:solidFill>
                <a:latin typeface="Calibri" pitchFamily="34" charset="0"/>
                <a:ea typeface="宋体" pitchFamily="2" charset="-122"/>
              </a:defRPr>
            </a:lvl5pPr>
            <a:lvl6pPr marL="2514600" indent="-228600" defTabSz="974725"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defTabSz="974725"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defTabSz="974725"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defTabSz="974725"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lnSpc>
                <a:spcPct val="130000"/>
              </a:lnSpc>
            </a:pPr>
            <a:r>
              <a:rPr lang="zh-CN" altLang="en-US" sz="5998" kern="2000" dirty="0" smtClean="0">
                <a:solidFill>
                  <a:schemeClr val="accent2"/>
                </a:solidFill>
                <a:latin typeface="时尚中黑简体" panose="01010104010101010101" pitchFamily="2" charset="-122"/>
                <a:ea typeface="时尚中黑简体" panose="01010104010101010101" pitchFamily="2" charset="-122"/>
                <a:cs typeface="+mn-ea"/>
                <a:sym typeface="Arial" panose="020B0604020202020204" pitchFamily="34" charset="0"/>
              </a:rPr>
              <a:t>宠物狗狗商店</a:t>
            </a:r>
            <a:endParaRPr lang="zh-CN" altLang="en-US" sz="5998" kern="2000" dirty="0">
              <a:solidFill>
                <a:schemeClr val="accent2"/>
              </a:solidFill>
              <a:latin typeface="时尚中黑简体" panose="01010104010101010101" pitchFamily="2" charset="-122"/>
              <a:ea typeface="时尚中黑简体" panose="01010104010101010101" pitchFamily="2" charset="-122"/>
              <a:cs typeface="+mn-ea"/>
              <a:sym typeface="Arial" panose="020B0604020202020204" pitchFamily="34" charset="0"/>
            </a:endParaRPr>
          </a:p>
        </p:txBody>
      </p:sp>
      <p:sp>
        <p:nvSpPr>
          <p:cNvPr id="12" name="TextBox 18"/>
          <p:cNvSpPr txBox="1"/>
          <p:nvPr/>
        </p:nvSpPr>
        <p:spPr>
          <a:xfrm>
            <a:off x="4989215" y="2293934"/>
            <a:ext cx="3096344" cy="514308"/>
          </a:xfrm>
          <a:prstGeom prst="rect">
            <a:avLst/>
          </a:prstGeom>
          <a:noFill/>
        </p:spPr>
        <p:txBody>
          <a:bodyPr wrap="square">
            <a:spAutoFit/>
          </a:bodyPr>
          <a:lstStyle/>
          <a:p>
            <a:pPr algn="ctr" fontAlgn="auto">
              <a:lnSpc>
                <a:spcPct val="130000"/>
              </a:lnSpc>
              <a:spcBef>
                <a:spcPts val="0"/>
              </a:spcBef>
              <a:spcAft>
                <a:spcPts val="0"/>
              </a:spcAft>
              <a:defRPr/>
            </a:pPr>
            <a:r>
              <a:rPr lang="zh-CN" altLang="en-US"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汇报人</a:t>
            </a:r>
            <a:r>
              <a:rPr lang="zh-CN" altLang="en-US" sz="2109"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：刘邹乐 冉大庆</a:t>
            </a:r>
            <a:endParaRPr lang="en-US" altLang="zh-CN"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6" name="TextBox 18"/>
          <p:cNvSpPr txBox="1"/>
          <p:nvPr/>
        </p:nvSpPr>
        <p:spPr>
          <a:xfrm>
            <a:off x="4822329" y="2808242"/>
            <a:ext cx="2654078" cy="472630"/>
          </a:xfrm>
          <a:prstGeom prst="rect">
            <a:avLst/>
          </a:prstGeom>
          <a:noFill/>
        </p:spPr>
        <p:txBody>
          <a:bodyPr wrap="square">
            <a:spAutoFit/>
          </a:bodyPr>
          <a:lstStyle/>
          <a:p>
            <a:pPr algn="ctr" fontAlgn="auto">
              <a:lnSpc>
                <a:spcPct val="130000"/>
              </a:lnSpc>
              <a:spcBef>
                <a:spcPts val="0"/>
              </a:spcBef>
              <a:spcAft>
                <a:spcPts val="0"/>
              </a:spcAft>
              <a:defRPr/>
            </a:pPr>
            <a:r>
              <a:rPr lang="zh-CN" altLang="en-US" sz="2109"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指导</a:t>
            </a:r>
            <a:r>
              <a:rPr lang="zh-CN" altLang="en-US"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老师：赵传氐</a:t>
            </a:r>
            <a:endParaRPr lang="en-US" altLang="zh-CN"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9" name="TextBox 18"/>
          <p:cNvSpPr txBox="1"/>
          <p:nvPr/>
        </p:nvSpPr>
        <p:spPr>
          <a:xfrm>
            <a:off x="4822329" y="3270068"/>
            <a:ext cx="3119214" cy="514308"/>
          </a:xfrm>
          <a:prstGeom prst="rect">
            <a:avLst/>
          </a:prstGeom>
          <a:noFill/>
        </p:spPr>
        <p:txBody>
          <a:bodyPr wrap="square">
            <a:spAutoFit/>
          </a:bodyPr>
          <a:lstStyle/>
          <a:p>
            <a:pPr algn="ctr" fontAlgn="auto">
              <a:lnSpc>
                <a:spcPct val="130000"/>
              </a:lnSpc>
              <a:spcBef>
                <a:spcPts val="0"/>
              </a:spcBef>
              <a:spcAft>
                <a:spcPts val="0"/>
              </a:spcAft>
              <a:defRPr/>
            </a:pPr>
            <a:r>
              <a:rPr lang="zh-CN" altLang="en-US" sz="2109"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汇报作品：宠物狗网站</a:t>
            </a:r>
            <a:endParaRPr lang="en-US" altLang="zh-CN"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TextBox 18"/>
          <p:cNvSpPr txBox="1"/>
          <p:nvPr/>
        </p:nvSpPr>
        <p:spPr>
          <a:xfrm>
            <a:off x="4822329" y="3711127"/>
            <a:ext cx="2654078" cy="472630"/>
          </a:xfrm>
          <a:prstGeom prst="rect">
            <a:avLst/>
          </a:prstGeom>
          <a:noFill/>
        </p:spPr>
        <p:txBody>
          <a:bodyPr wrap="square">
            <a:spAutoFit/>
          </a:bodyPr>
          <a:lstStyle/>
          <a:p>
            <a:pPr algn="ctr" fontAlgn="auto">
              <a:lnSpc>
                <a:spcPct val="130000"/>
              </a:lnSpc>
              <a:spcBef>
                <a:spcPts val="0"/>
              </a:spcBef>
              <a:spcAft>
                <a:spcPts val="0"/>
              </a:spcAft>
              <a:defRPr/>
            </a:pPr>
            <a:endParaRPr lang="en-US" altLang="zh-CN"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685172123"/>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40000"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childTnLst>
                              </p:cTn>
                            </p:par>
                            <p:par>
                              <p:cTn id="32" fill="hold">
                                <p:stCondLst>
                                  <p:cond delay="3000"/>
                                </p:stCondLst>
                                <p:childTnLst>
                                  <p:par>
                                    <p:cTn id="33" presetID="53" presetClass="entr" presetSubtype="16" fill="hold" grpId="0" nodeType="afterEffect" nodePh="1">
                                      <p:stCondLst>
                                        <p:cond delay="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2" grpId="0"/>
          <p:bldP spid="6" grpId="0"/>
          <p:bldP spid="9"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4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500" fill="hold"/>
                                            <p:tgtEl>
                                              <p:spTgt spid="12"/>
                                            </p:tgtEl>
                                            <p:attrNameLst>
                                              <p:attrName>ppt_w</p:attrName>
                                            </p:attrNameLst>
                                          </p:cBhvr>
                                          <p:tavLst>
                                            <p:tav tm="0">
                                              <p:val>
                                                <p:fltVal val="0"/>
                                              </p:val>
                                            </p:tav>
                                            <p:tav tm="100000">
                                              <p:val>
                                                <p:strVal val="#ppt_w"/>
                                              </p:val>
                                            </p:tav>
                                          </p:tavLst>
                                        </p:anim>
                                        <p:anim calcmode="lin" valueType="num">
                                          <p:cBhvr>
                                            <p:cTn id="18" dur="500" fill="hold"/>
                                            <p:tgtEl>
                                              <p:spTgt spid="12"/>
                                            </p:tgtEl>
                                            <p:attrNameLst>
                                              <p:attrName>ppt_h</p:attrName>
                                            </p:attrNameLst>
                                          </p:cBhvr>
                                          <p:tavLst>
                                            <p:tav tm="0">
                                              <p:val>
                                                <p:fltVal val="0"/>
                                              </p:val>
                                            </p:tav>
                                            <p:tav tm="100000">
                                              <p:val>
                                                <p:strVal val="#ppt_h"/>
                                              </p:val>
                                            </p:tav>
                                          </p:tavLst>
                                        </p:anim>
                                        <p:animEffect transition="in" filter="fade">
                                          <p:cBhvr>
                                            <p:cTn id="19" dur="500"/>
                                            <p:tgtEl>
                                              <p:spTgt spid="12"/>
                                            </p:tgtEl>
                                          </p:cBhvr>
                                        </p:animEffect>
                                      </p:childTnLst>
                                    </p:cTn>
                                  </p:par>
                                </p:childTnLst>
                              </p:cTn>
                            </p:par>
                            <p:par>
                              <p:cTn id="20" fill="hold">
                                <p:stCondLst>
                                  <p:cond delay="2000"/>
                                </p:stCondLst>
                                <p:childTnLst>
                                  <p:par>
                                    <p:cTn id="21" presetID="53" presetClass="entr" presetSubtype="16"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p:cTn id="23" dur="500" fill="hold"/>
                                            <p:tgtEl>
                                              <p:spTgt spid="6"/>
                                            </p:tgtEl>
                                            <p:attrNameLst>
                                              <p:attrName>ppt_w</p:attrName>
                                            </p:attrNameLst>
                                          </p:cBhvr>
                                          <p:tavLst>
                                            <p:tav tm="0">
                                              <p:val>
                                                <p:fltVal val="0"/>
                                              </p:val>
                                            </p:tav>
                                            <p:tav tm="100000">
                                              <p:val>
                                                <p:strVal val="#ppt_w"/>
                                              </p:val>
                                            </p:tav>
                                          </p:tavLst>
                                        </p:anim>
                                        <p:anim calcmode="lin" valueType="num">
                                          <p:cBhvr>
                                            <p:cTn id="24" dur="500" fill="hold"/>
                                            <p:tgtEl>
                                              <p:spTgt spid="6"/>
                                            </p:tgtEl>
                                            <p:attrNameLst>
                                              <p:attrName>ppt_h</p:attrName>
                                            </p:attrNameLst>
                                          </p:cBhvr>
                                          <p:tavLst>
                                            <p:tav tm="0">
                                              <p:val>
                                                <p:fltVal val="0"/>
                                              </p:val>
                                            </p:tav>
                                            <p:tav tm="100000">
                                              <p:val>
                                                <p:strVal val="#ppt_h"/>
                                              </p:val>
                                            </p:tav>
                                          </p:tavLst>
                                        </p:anim>
                                        <p:animEffect transition="in" filter="fade">
                                          <p:cBhvr>
                                            <p:cTn id="25" dur="500"/>
                                            <p:tgtEl>
                                              <p:spTgt spid="6"/>
                                            </p:tgtEl>
                                          </p:cBhvr>
                                        </p:animEffect>
                                      </p:childTnLst>
                                    </p:cTn>
                                  </p:par>
                                </p:childTnLst>
                              </p:cTn>
                            </p:par>
                            <p:par>
                              <p:cTn id="26" fill="hold">
                                <p:stCondLst>
                                  <p:cond delay="2500"/>
                                </p:stCondLst>
                                <p:childTnLst>
                                  <p:par>
                                    <p:cTn id="27" presetID="53" presetClass="entr" presetSubtype="16"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 calcmode="lin" valueType="num">
                                          <p:cBhvr>
                                            <p:cTn id="29" dur="500" fill="hold"/>
                                            <p:tgtEl>
                                              <p:spTgt spid="9"/>
                                            </p:tgtEl>
                                            <p:attrNameLst>
                                              <p:attrName>ppt_w</p:attrName>
                                            </p:attrNameLst>
                                          </p:cBhvr>
                                          <p:tavLst>
                                            <p:tav tm="0">
                                              <p:val>
                                                <p:fltVal val="0"/>
                                              </p:val>
                                            </p:tav>
                                            <p:tav tm="100000">
                                              <p:val>
                                                <p:strVal val="#ppt_w"/>
                                              </p:val>
                                            </p:tav>
                                          </p:tavLst>
                                        </p:anim>
                                        <p:anim calcmode="lin" valueType="num">
                                          <p:cBhvr>
                                            <p:cTn id="30" dur="500" fill="hold"/>
                                            <p:tgtEl>
                                              <p:spTgt spid="9"/>
                                            </p:tgtEl>
                                            <p:attrNameLst>
                                              <p:attrName>ppt_h</p:attrName>
                                            </p:attrNameLst>
                                          </p:cBhvr>
                                          <p:tavLst>
                                            <p:tav tm="0">
                                              <p:val>
                                                <p:fltVal val="0"/>
                                              </p:val>
                                            </p:tav>
                                            <p:tav tm="100000">
                                              <p:val>
                                                <p:strVal val="#ppt_h"/>
                                              </p:val>
                                            </p:tav>
                                          </p:tavLst>
                                        </p:anim>
                                        <p:animEffect transition="in" filter="fade">
                                          <p:cBhvr>
                                            <p:cTn id="31" dur="500"/>
                                            <p:tgtEl>
                                              <p:spTgt spid="9"/>
                                            </p:tgtEl>
                                          </p:cBhvr>
                                        </p:animEffect>
                                      </p:childTnLst>
                                    </p:cTn>
                                  </p:par>
                                </p:childTnLst>
                              </p:cTn>
                            </p:par>
                            <p:par>
                              <p:cTn id="32" fill="hold">
                                <p:stCondLst>
                                  <p:cond delay="3000"/>
                                </p:stCondLst>
                                <p:childTnLst>
                                  <p:par>
                                    <p:cTn id="33" presetID="53" presetClass="entr" presetSubtype="16" fill="hold" grpId="0" nodeType="afterEffect" nodePh="1">
                                      <p:stCondLst>
                                        <p:cond delay="0"/>
                                      </p:stCondLst>
                                      <p:endCondLst>
                                        <p:cond evt="begin" delay="0">
                                          <p:tn val="33"/>
                                        </p:cond>
                                      </p:end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2" grpId="0"/>
          <p:bldP spid="6" grpId="0"/>
          <p:bldP spid="9" grpId="0"/>
          <p:bldP spid="10" grpId="0"/>
        </p:bldLst>
      </p:timing>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58750" cy="7232650"/>
          </a:xfrm>
          <a:prstGeom prst="rect">
            <a:avLst/>
          </a:prstGeom>
        </p:spPr>
      </p:pic>
    </p:spTree>
    <p:extLst>
      <p:ext uri="{BB962C8B-B14F-4D97-AF65-F5344CB8AC3E}">
        <p14:creationId xmlns:p14="http://schemas.microsoft.com/office/powerpoint/2010/main" val="35423611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58749" cy="7278507"/>
          </a:xfrm>
          <a:prstGeom prst="rect">
            <a:avLst/>
          </a:prstGeom>
        </p:spPr>
      </p:pic>
    </p:spTree>
    <p:extLst>
      <p:ext uri="{BB962C8B-B14F-4D97-AF65-F5344CB8AC3E}">
        <p14:creationId xmlns:p14="http://schemas.microsoft.com/office/powerpoint/2010/main" val="23607039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58750" cy="7232650"/>
          </a:xfrm>
          <a:prstGeom prst="rect">
            <a:avLst/>
          </a:prstGeom>
        </p:spPr>
      </p:pic>
    </p:spTree>
    <p:extLst>
      <p:ext uri="{BB962C8B-B14F-4D97-AF65-F5344CB8AC3E}">
        <p14:creationId xmlns:p14="http://schemas.microsoft.com/office/powerpoint/2010/main" val="382545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58750" cy="7232650"/>
          </a:xfrm>
          <a:prstGeom prst="rect">
            <a:avLst/>
          </a:prstGeom>
        </p:spPr>
      </p:pic>
    </p:spTree>
    <p:extLst>
      <p:ext uri="{BB962C8B-B14F-4D97-AF65-F5344CB8AC3E}">
        <p14:creationId xmlns:p14="http://schemas.microsoft.com/office/powerpoint/2010/main" val="3137284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10" name="TextBox 32"/>
          <p:cNvSpPr txBox="1"/>
          <p:nvPr/>
        </p:nvSpPr>
        <p:spPr>
          <a:xfrm>
            <a:off x="3233340" y="1016779"/>
            <a:ext cx="5528082" cy="646251"/>
          </a:xfrm>
          <a:prstGeom prst="rect">
            <a:avLst/>
          </a:prstGeom>
          <a:noFill/>
        </p:spPr>
        <p:txBody>
          <a:bodyPr wrap="square" rtlCol="0">
            <a:spAutoFit/>
          </a:bodyPr>
          <a:lstStyle/>
          <a:p>
            <a:r>
              <a:rPr lang="zh-CN" altLang="en-US" sz="3600" dirty="0" smtClean="0">
                <a:solidFill>
                  <a:srgbClr val="F94D4D"/>
                </a:solidFill>
                <a:latin typeface="Agency FB" panose="020B0503020202020204" pitchFamily="34" charset="0"/>
                <a:ea typeface="微软雅黑" panose="020B0503020204020204" pitchFamily="34" charset="-122"/>
                <a:sym typeface="Arial" panose="020B0604020202020204" pitchFamily="34" charset="0"/>
              </a:rPr>
              <a:t>经验总结</a:t>
            </a:r>
            <a:endParaRPr lang="en-US" sz="3600" dirty="0">
              <a:solidFill>
                <a:srgbClr val="F94D4D"/>
              </a:solidFill>
              <a:latin typeface="Agency FB" panose="020B0503020202020204" pitchFamily="34" charset="0"/>
              <a:ea typeface="微软雅黑" panose="020B0503020204020204" pitchFamily="34" charset="-122"/>
              <a:sym typeface="Arial" panose="020B0604020202020204" pitchFamily="34" charset="0"/>
            </a:endParaRPr>
          </a:p>
        </p:txBody>
      </p:sp>
      <p:sp>
        <p:nvSpPr>
          <p:cNvPr id="12" name="椭圆 11"/>
          <p:cNvSpPr/>
          <p:nvPr/>
        </p:nvSpPr>
        <p:spPr>
          <a:xfrm>
            <a:off x="1030161" y="439916"/>
            <a:ext cx="1799978" cy="1799978"/>
          </a:xfrm>
          <a:prstGeom prst="ellipse">
            <a:avLst/>
          </a:prstGeom>
          <a:solidFill>
            <a:schemeClr val="accent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199" dirty="0" smtClean="0">
                <a:latin typeface="Agency FB" panose="020B0503020202020204" pitchFamily="34" charset="0"/>
              </a:rPr>
              <a:t>04</a:t>
            </a:r>
            <a:endParaRPr lang="zh-CN" altLang="en-US" sz="7199" dirty="0">
              <a:latin typeface="Agency FB" panose="020B0503020202020204" pitchFamily="34" charset="0"/>
            </a:endParaRPr>
          </a:p>
        </p:txBody>
      </p:sp>
    </p:spTree>
    <p:extLst>
      <p:ext uri="{BB962C8B-B14F-4D97-AF65-F5344CB8AC3E}">
        <p14:creationId xmlns:p14="http://schemas.microsoft.com/office/powerpoint/2010/main" val="1604204887"/>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p:cTn id="7" dur="1000" fill="hold"/>
                                        <p:tgtEl>
                                          <p:spTgt spid="12"/>
                                        </p:tgtEl>
                                        <p:attrNameLst>
                                          <p:attrName>ppt_w</p:attrName>
                                        </p:attrNameLst>
                                      </p:cBhvr>
                                      <p:tavLst>
                                        <p:tav tm="0">
                                          <p:val>
                                            <p:fltVal val="0"/>
                                          </p:val>
                                        </p:tav>
                                        <p:tav tm="100000">
                                          <p:val>
                                            <p:strVal val="#ppt_w"/>
                                          </p:val>
                                        </p:tav>
                                      </p:tavLst>
                                    </p:anim>
                                    <p:anim calcmode="lin" valueType="num">
                                      <p:cBhvr>
                                        <p:cTn id="8" dur="1000" fill="hold"/>
                                        <p:tgtEl>
                                          <p:spTgt spid="12"/>
                                        </p:tgtEl>
                                        <p:attrNameLst>
                                          <p:attrName>ppt_h</p:attrName>
                                        </p:attrNameLst>
                                      </p:cBhvr>
                                      <p:tavLst>
                                        <p:tav tm="0">
                                          <p:val>
                                            <p:fltVal val="0"/>
                                          </p:val>
                                        </p:tav>
                                        <p:tav tm="100000">
                                          <p:val>
                                            <p:strVal val="#ppt_h"/>
                                          </p:val>
                                        </p:tav>
                                      </p:tavLst>
                                    </p:anim>
                                    <p:anim calcmode="lin" valueType="num">
                                      <p:cBhvr>
                                        <p:cTn id="9"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1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56" presetClass="entr" presetSubtype="0" fill="hold" grpId="0" nodeType="clickEffect">
                                  <p:stCondLst>
                                    <p:cond delay="0"/>
                                  </p:stCondLst>
                                  <p:iterate type="lt">
                                    <p:tmPct val="10000"/>
                                  </p:iterate>
                                  <p:childTnLst>
                                    <p:set>
                                      <p:cBhvr>
                                        <p:cTn id="14" dur="1" fill="hold">
                                          <p:stCondLst>
                                            <p:cond delay="0"/>
                                          </p:stCondLst>
                                        </p:cTn>
                                        <p:tgtEl>
                                          <p:spTgt spid="10"/>
                                        </p:tgtEl>
                                        <p:attrNameLst>
                                          <p:attrName>style.visibility</p:attrName>
                                        </p:attrNameLst>
                                      </p:cBhvr>
                                      <p:to>
                                        <p:strVal val="visible"/>
                                      </p:to>
                                    </p:set>
                                    <p:anim by="(-#ppt_w*2)" calcmode="lin" valueType="num">
                                      <p:cBhvr rctx="PPT">
                                        <p:cTn id="15" dur="250" autoRev="1" fill="hold">
                                          <p:stCondLst>
                                            <p:cond delay="0"/>
                                          </p:stCondLst>
                                        </p:cTn>
                                        <p:tgtEl>
                                          <p:spTgt spid="10"/>
                                        </p:tgtEl>
                                        <p:attrNameLst>
                                          <p:attrName>ppt_w</p:attrName>
                                        </p:attrNameLst>
                                      </p:cBhvr>
                                    </p:anim>
                                    <p:anim by="(#ppt_w*0.50)" calcmode="lin" valueType="num">
                                      <p:cBhvr>
                                        <p:cTn id="16" dur="250" decel="50000" autoRev="1" fill="hold">
                                          <p:stCondLst>
                                            <p:cond delay="0"/>
                                          </p:stCondLst>
                                        </p:cTn>
                                        <p:tgtEl>
                                          <p:spTgt spid="10"/>
                                        </p:tgtEl>
                                        <p:attrNameLst>
                                          <p:attrName>ppt_x</p:attrName>
                                        </p:attrNameLst>
                                      </p:cBhvr>
                                    </p:anim>
                                    <p:anim from="(-#ppt_h/2)" to="(#ppt_y)" calcmode="lin" valueType="num">
                                      <p:cBhvr>
                                        <p:cTn id="17" dur="500" fill="hold">
                                          <p:stCondLst>
                                            <p:cond delay="0"/>
                                          </p:stCondLst>
                                        </p:cTn>
                                        <p:tgtEl>
                                          <p:spTgt spid="10"/>
                                        </p:tgtEl>
                                        <p:attrNameLst>
                                          <p:attrName>ppt_y</p:attrName>
                                        </p:attrNameLst>
                                      </p:cBhvr>
                                    </p:anim>
                                    <p:animRot by="21600000">
                                      <p:cBhvr>
                                        <p:cTn id="18" dur="500"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Oval 5"/>
          <p:cNvSpPr>
            <a:spLocks noChangeArrowheads="1"/>
          </p:cNvSpPr>
          <p:nvPr/>
        </p:nvSpPr>
        <p:spPr bwMode="auto">
          <a:xfrm>
            <a:off x="1973461" y="2298082"/>
            <a:ext cx="767953" cy="763488"/>
          </a:xfrm>
          <a:prstGeom prst="ellipse">
            <a:avLst/>
          </a:prstGeom>
          <a:solidFill>
            <a:schemeClr val="accent1"/>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22" name="Group 6"/>
          <p:cNvGrpSpPr>
            <a:grpSpLocks/>
          </p:cNvGrpSpPr>
          <p:nvPr/>
        </p:nvGrpSpPr>
        <p:grpSpPr bwMode="auto">
          <a:xfrm>
            <a:off x="2172147" y="2492301"/>
            <a:ext cx="375047" cy="383977"/>
            <a:chOff x="0" y="0"/>
            <a:chExt cx="276" cy="281"/>
          </a:xfrm>
        </p:grpSpPr>
        <p:sp>
          <p:nvSpPr>
            <p:cNvPr id="9223" name="Freeform 7"/>
            <p:cNvSpPr>
              <a:spLocks/>
            </p:cNvSpPr>
            <p:nvPr/>
          </p:nvSpPr>
          <p:spPr bwMode="auto">
            <a:xfrm>
              <a:off x="0" y="0"/>
              <a:ext cx="276" cy="203"/>
            </a:xfrm>
            <a:custGeom>
              <a:avLst/>
              <a:gdLst>
                <a:gd name="T0" fmla="*/ 106 w 138"/>
                <a:gd name="T1" fmla="*/ 37 h 101"/>
                <a:gd name="T2" fmla="*/ 100 w 138"/>
                <a:gd name="T3" fmla="*/ 38 h 101"/>
                <a:gd name="T4" fmla="*/ 100 w 138"/>
                <a:gd name="T5" fmla="*/ 35 h 101"/>
                <a:gd name="T6" fmla="*/ 66 w 138"/>
                <a:gd name="T7" fmla="*/ 0 h 101"/>
                <a:gd name="T8" fmla="*/ 32 w 138"/>
                <a:gd name="T9" fmla="*/ 29 h 101"/>
                <a:gd name="T10" fmla="*/ 22 w 138"/>
                <a:gd name="T11" fmla="*/ 30 h 101"/>
                <a:gd name="T12" fmla="*/ 22 w 138"/>
                <a:gd name="T13" fmla="*/ 30 h 101"/>
                <a:gd name="T14" fmla="*/ 8 w 138"/>
                <a:gd name="T15" fmla="*/ 51 h 101"/>
                <a:gd name="T16" fmla="*/ 10 w 138"/>
                <a:gd name="T17" fmla="*/ 60 h 101"/>
                <a:gd name="T18" fmla="*/ 0 w 138"/>
                <a:gd name="T19" fmla="*/ 79 h 101"/>
                <a:gd name="T20" fmla="*/ 22 w 138"/>
                <a:gd name="T21" fmla="*/ 101 h 101"/>
                <a:gd name="T22" fmla="*/ 45 w 138"/>
                <a:gd name="T23" fmla="*/ 101 h 101"/>
                <a:gd name="T24" fmla="*/ 51 w 138"/>
                <a:gd name="T25" fmla="*/ 95 h 101"/>
                <a:gd name="T26" fmla="*/ 45 w 138"/>
                <a:gd name="T27" fmla="*/ 89 h 101"/>
                <a:gd name="T28" fmla="*/ 22 w 138"/>
                <a:gd name="T29" fmla="*/ 89 h 101"/>
                <a:gd name="T30" fmla="*/ 12 w 138"/>
                <a:gd name="T31" fmla="*/ 79 h 101"/>
                <a:gd name="T32" fmla="*/ 20 w 138"/>
                <a:gd name="T33" fmla="*/ 69 h 101"/>
                <a:gd name="T34" fmla="*/ 25 w 138"/>
                <a:gd name="T35" fmla="*/ 65 h 101"/>
                <a:gd name="T36" fmla="*/ 23 w 138"/>
                <a:gd name="T37" fmla="*/ 58 h 101"/>
                <a:gd name="T38" fmla="*/ 20 w 138"/>
                <a:gd name="T39" fmla="*/ 51 h 101"/>
                <a:gd name="T40" fmla="*/ 26 w 138"/>
                <a:gd name="T41" fmla="*/ 41 h 101"/>
                <a:gd name="T42" fmla="*/ 26 w 138"/>
                <a:gd name="T43" fmla="*/ 41 h 101"/>
                <a:gd name="T44" fmla="*/ 35 w 138"/>
                <a:gd name="T45" fmla="*/ 42 h 101"/>
                <a:gd name="T46" fmla="*/ 41 w 138"/>
                <a:gd name="T47" fmla="*/ 42 h 101"/>
                <a:gd name="T48" fmla="*/ 43 w 138"/>
                <a:gd name="T49" fmla="*/ 36 h 101"/>
                <a:gd name="T50" fmla="*/ 43 w 138"/>
                <a:gd name="T51" fmla="*/ 35 h 101"/>
                <a:gd name="T52" fmla="*/ 43 w 138"/>
                <a:gd name="T53" fmla="*/ 35 h 101"/>
                <a:gd name="T54" fmla="*/ 66 w 138"/>
                <a:gd name="T55" fmla="*/ 12 h 101"/>
                <a:gd name="T56" fmla="*/ 88 w 138"/>
                <a:gd name="T57" fmla="*/ 35 h 101"/>
                <a:gd name="T58" fmla="*/ 84 w 138"/>
                <a:gd name="T59" fmla="*/ 46 h 101"/>
                <a:gd name="T60" fmla="*/ 86 w 138"/>
                <a:gd name="T61" fmla="*/ 54 h 101"/>
                <a:gd name="T62" fmla="*/ 93 w 138"/>
                <a:gd name="T63" fmla="*/ 54 h 101"/>
                <a:gd name="T64" fmla="*/ 106 w 138"/>
                <a:gd name="T65" fmla="*/ 49 h 101"/>
                <a:gd name="T66" fmla="*/ 126 w 138"/>
                <a:gd name="T67" fmla="*/ 69 h 101"/>
                <a:gd name="T68" fmla="*/ 106 w 138"/>
                <a:gd name="T69" fmla="*/ 89 h 101"/>
                <a:gd name="T70" fmla="*/ 93 w 138"/>
                <a:gd name="T71" fmla="*/ 89 h 101"/>
                <a:gd name="T72" fmla="*/ 87 w 138"/>
                <a:gd name="T73" fmla="*/ 95 h 101"/>
                <a:gd name="T74" fmla="*/ 93 w 138"/>
                <a:gd name="T75" fmla="*/ 101 h 101"/>
                <a:gd name="T76" fmla="*/ 106 w 138"/>
                <a:gd name="T77" fmla="*/ 101 h 101"/>
                <a:gd name="T78" fmla="*/ 138 w 138"/>
                <a:gd name="T79" fmla="*/ 69 h 101"/>
                <a:gd name="T80" fmla="*/ 106 w 138"/>
                <a:gd name="T81" fmla="*/ 3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 h="101">
                  <a:moveTo>
                    <a:pt x="106" y="37"/>
                  </a:moveTo>
                  <a:cubicBezTo>
                    <a:pt x="104" y="37"/>
                    <a:pt x="102" y="37"/>
                    <a:pt x="100" y="38"/>
                  </a:cubicBezTo>
                  <a:cubicBezTo>
                    <a:pt x="100" y="37"/>
                    <a:pt x="100" y="36"/>
                    <a:pt x="100" y="35"/>
                  </a:cubicBezTo>
                  <a:cubicBezTo>
                    <a:pt x="100" y="16"/>
                    <a:pt x="84" y="0"/>
                    <a:pt x="66" y="0"/>
                  </a:cubicBezTo>
                  <a:cubicBezTo>
                    <a:pt x="49" y="0"/>
                    <a:pt x="35" y="13"/>
                    <a:pt x="32" y="29"/>
                  </a:cubicBezTo>
                  <a:cubicBezTo>
                    <a:pt x="28" y="28"/>
                    <a:pt x="25" y="29"/>
                    <a:pt x="22" y="30"/>
                  </a:cubicBezTo>
                  <a:cubicBezTo>
                    <a:pt x="22" y="30"/>
                    <a:pt x="22" y="30"/>
                    <a:pt x="22" y="30"/>
                  </a:cubicBezTo>
                  <a:cubicBezTo>
                    <a:pt x="13" y="33"/>
                    <a:pt x="8" y="42"/>
                    <a:pt x="8" y="51"/>
                  </a:cubicBezTo>
                  <a:cubicBezTo>
                    <a:pt x="8" y="54"/>
                    <a:pt x="8" y="57"/>
                    <a:pt x="10" y="60"/>
                  </a:cubicBezTo>
                  <a:cubicBezTo>
                    <a:pt x="4" y="64"/>
                    <a:pt x="0" y="71"/>
                    <a:pt x="0" y="79"/>
                  </a:cubicBezTo>
                  <a:cubicBezTo>
                    <a:pt x="0" y="91"/>
                    <a:pt x="10" y="101"/>
                    <a:pt x="22" y="101"/>
                  </a:cubicBezTo>
                  <a:cubicBezTo>
                    <a:pt x="45" y="101"/>
                    <a:pt x="45" y="101"/>
                    <a:pt x="45" y="101"/>
                  </a:cubicBezTo>
                  <a:cubicBezTo>
                    <a:pt x="48" y="101"/>
                    <a:pt x="51" y="98"/>
                    <a:pt x="51" y="95"/>
                  </a:cubicBezTo>
                  <a:cubicBezTo>
                    <a:pt x="51" y="92"/>
                    <a:pt x="48" y="89"/>
                    <a:pt x="45" y="89"/>
                  </a:cubicBezTo>
                  <a:cubicBezTo>
                    <a:pt x="22" y="89"/>
                    <a:pt x="22" y="89"/>
                    <a:pt x="22" y="89"/>
                  </a:cubicBezTo>
                  <a:cubicBezTo>
                    <a:pt x="16" y="89"/>
                    <a:pt x="12" y="84"/>
                    <a:pt x="12" y="79"/>
                  </a:cubicBezTo>
                  <a:cubicBezTo>
                    <a:pt x="12" y="74"/>
                    <a:pt x="16" y="70"/>
                    <a:pt x="20" y="69"/>
                  </a:cubicBezTo>
                  <a:cubicBezTo>
                    <a:pt x="23" y="69"/>
                    <a:pt x="25" y="67"/>
                    <a:pt x="25" y="65"/>
                  </a:cubicBezTo>
                  <a:cubicBezTo>
                    <a:pt x="26" y="62"/>
                    <a:pt x="25" y="60"/>
                    <a:pt x="23" y="58"/>
                  </a:cubicBezTo>
                  <a:cubicBezTo>
                    <a:pt x="21" y="57"/>
                    <a:pt x="20" y="54"/>
                    <a:pt x="20" y="51"/>
                  </a:cubicBezTo>
                  <a:cubicBezTo>
                    <a:pt x="20" y="47"/>
                    <a:pt x="22" y="43"/>
                    <a:pt x="26" y="41"/>
                  </a:cubicBezTo>
                  <a:cubicBezTo>
                    <a:pt x="26" y="41"/>
                    <a:pt x="26" y="41"/>
                    <a:pt x="26" y="41"/>
                  </a:cubicBezTo>
                  <a:cubicBezTo>
                    <a:pt x="29" y="40"/>
                    <a:pt x="32" y="40"/>
                    <a:pt x="35" y="42"/>
                  </a:cubicBezTo>
                  <a:cubicBezTo>
                    <a:pt x="36" y="43"/>
                    <a:pt x="39" y="43"/>
                    <a:pt x="41" y="42"/>
                  </a:cubicBezTo>
                  <a:cubicBezTo>
                    <a:pt x="43" y="41"/>
                    <a:pt x="44" y="39"/>
                    <a:pt x="43" y="36"/>
                  </a:cubicBezTo>
                  <a:cubicBezTo>
                    <a:pt x="43" y="36"/>
                    <a:pt x="43" y="36"/>
                    <a:pt x="43" y="35"/>
                  </a:cubicBezTo>
                  <a:cubicBezTo>
                    <a:pt x="43" y="35"/>
                    <a:pt x="43" y="35"/>
                    <a:pt x="43" y="35"/>
                  </a:cubicBezTo>
                  <a:cubicBezTo>
                    <a:pt x="43" y="22"/>
                    <a:pt x="53" y="12"/>
                    <a:pt x="66" y="12"/>
                  </a:cubicBezTo>
                  <a:cubicBezTo>
                    <a:pt x="78" y="12"/>
                    <a:pt x="88" y="22"/>
                    <a:pt x="88" y="35"/>
                  </a:cubicBezTo>
                  <a:cubicBezTo>
                    <a:pt x="88" y="39"/>
                    <a:pt x="87" y="43"/>
                    <a:pt x="84" y="46"/>
                  </a:cubicBezTo>
                  <a:cubicBezTo>
                    <a:pt x="83" y="49"/>
                    <a:pt x="83" y="52"/>
                    <a:pt x="86" y="54"/>
                  </a:cubicBezTo>
                  <a:cubicBezTo>
                    <a:pt x="88" y="56"/>
                    <a:pt x="91" y="56"/>
                    <a:pt x="93" y="54"/>
                  </a:cubicBezTo>
                  <a:cubicBezTo>
                    <a:pt x="96" y="52"/>
                    <a:pt x="100" y="49"/>
                    <a:pt x="106" y="49"/>
                  </a:cubicBezTo>
                  <a:cubicBezTo>
                    <a:pt x="117" y="49"/>
                    <a:pt x="126" y="58"/>
                    <a:pt x="126" y="69"/>
                  </a:cubicBezTo>
                  <a:cubicBezTo>
                    <a:pt x="126" y="80"/>
                    <a:pt x="117" y="89"/>
                    <a:pt x="106" y="89"/>
                  </a:cubicBezTo>
                  <a:cubicBezTo>
                    <a:pt x="93" y="89"/>
                    <a:pt x="93" y="89"/>
                    <a:pt x="93" y="89"/>
                  </a:cubicBezTo>
                  <a:cubicBezTo>
                    <a:pt x="90" y="89"/>
                    <a:pt x="87" y="92"/>
                    <a:pt x="87" y="95"/>
                  </a:cubicBezTo>
                  <a:cubicBezTo>
                    <a:pt x="87" y="98"/>
                    <a:pt x="90" y="101"/>
                    <a:pt x="93" y="101"/>
                  </a:cubicBezTo>
                  <a:cubicBezTo>
                    <a:pt x="106" y="101"/>
                    <a:pt x="106" y="101"/>
                    <a:pt x="106" y="101"/>
                  </a:cubicBezTo>
                  <a:cubicBezTo>
                    <a:pt x="124" y="101"/>
                    <a:pt x="138" y="87"/>
                    <a:pt x="138" y="69"/>
                  </a:cubicBezTo>
                  <a:cubicBezTo>
                    <a:pt x="138" y="51"/>
                    <a:pt x="124" y="37"/>
                    <a:pt x="106"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4" name="Freeform 8"/>
            <p:cNvSpPr>
              <a:spLocks/>
            </p:cNvSpPr>
            <p:nvPr/>
          </p:nvSpPr>
          <p:spPr bwMode="auto">
            <a:xfrm>
              <a:off x="84" y="115"/>
              <a:ext cx="108" cy="166"/>
            </a:xfrm>
            <a:custGeom>
              <a:avLst/>
              <a:gdLst>
                <a:gd name="T0" fmla="*/ 43 w 54"/>
                <a:gd name="T1" fmla="*/ 53 h 83"/>
                <a:gd name="T2" fmla="*/ 33 w 54"/>
                <a:gd name="T3" fmla="*/ 63 h 83"/>
                <a:gd name="T4" fmla="*/ 33 w 54"/>
                <a:gd name="T5" fmla="*/ 6 h 83"/>
                <a:gd name="T6" fmla="*/ 27 w 54"/>
                <a:gd name="T7" fmla="*/ 0 h 83"/>
                <a:gd name="T8" fmla="*/ 21 w 54"/>
                <a:gd name="T9" fmla="*/ 6 h 83"/>
                <a:gd name="T10" fmla="*/ 21 w 54"/>
                <a:gd name="T11" fmla="*/ 63 h 83"/>
                <a:gd name="T12" fmla="*/ 11 w 54"/>
                <a:gd name="T13" fmla="*/ 53 h 83"/>
                <a:gd name="T14" fmla="*/ 2 w 54"/>
                <a:gd name="T15" fmla="*/ 53 h 83"/>
                <a:gd name="T16" fmla="*/ 2 w 54"/>
                <a:gd name="T17" fmla="*/ 61 h 83"/>
                <a:gd name="T18" fmla="*/ 23 w 54"/>
                <a:gd name="T19" fmla="*/ 82 h 83"/>
                <a:gd name="T20" fmla="*/ 27 w 54"/>
                <a:gd name="T21" fmla="*/ 83 h 83"/>
                <a:gd name="T22" fmla="*/ 31 w 54"/>
                <a:gd name="T23" fmla="*/ 82 h 83"/>
                <a:gd name="T24" fmla="*/ 52 w 54"/>
                <a:gd name="T25" fmla="*/ 61 h 83"/>
                <a:gd name="T26" fmla="*/ 52 w 54"/>
                <a:gd name="T27" fmla="*/ 53 h 83"/>
                <a:gd name="T28" fmla="*/ 43 w 54"/>
                <a:gd name="T29" fmla="*/ 5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83">
                  <a:moveTo>
                    <a:pt x="43" y="53"/>
                  </a:moveTo>
                  <a:cubicBezTo>
                    <a:pt x="33" y="63"/>
                    <a:pt x="33" y="63"/>
                    <a:pt x="33" y="63"/>
                  </a:cubicBezTo>
                  <a:cubicBezTo>
                    <a:pt x="33" y="6"/>
                    <a:pt x="33" y="6"/>
                    <a:pt x="33" y="6"/>
                  </a:cubicBezTo>
                  <a:cubicBezTo>
                    <a:pt x="33" y="2"/>
                    <a:pt x="30" y="0"/>
                    <a:pt x="27" y="0"/>
                  </a:cubicBezTo>
                  <a:cubicBezTo>
                    <a:pt x="24" y="0"/>
                    <a:pt x="21" y="2"/>
                    <a:pt x="21" y="6"/>
                  </a:cubicBezTo>
                  <a:cubicBezTo>
                    <a:pt x="21" y="63"/>
                    <a:pt x="21" y="63"/>
                    <a:pt x="21" y="63"/>
                  </a:cubicBezTo>
                  <a:cubicBezTo>
                    <a:pt x="11" y="53"/>
                    <a:pt x="11" y="53"/>
                    <a:pt x="11" y="53"/>
                  </a:cubicBezTo>
                  <a:cubicBezTo>
                    <a:pt x="8" y="50"/>
                    <a:pt x="5" y="50"/>
                    <a:pt x="2" y="53"/>
                  </a:cubicBezTo>
                  <a:cubicBezTo>
                    <a:pt x="0" y="55"/>
                    <a:pt x="0" y="59"/>
                    <a:pt x="2" y="61"/>
                  </a:cubicBezTo>
                  <a:cubicBezTo>
                    <a:pt x="23" y="82"/>
                    <a:pt x="23" y="82"/>
                    <a:pt x="23" y="82"/>
                  </a:cubicBezTo>
                  <a:cubicBezTo>
                    <a:pt x="24" y="83"/>
                    <a:pt x="25" y="83"/>
                    <a:pt x="27" y="83"/>
                  </a:cubicBezTo>
                  <a:cubicBezTo>
                    <a:pt x="28" y="83"/>
                    <a:pt x="30" y="83"/>
                    <a:pt x="31" y="82"/>
                  </a:cubicBezTo>
                  <a:cubicBezTo>
                    <a:pt x="52" y="61"/>
                    <a:pt x="52" y="61"/>
                    <a:pt x="52" y="61"/>
                  </a:cubicBezTo>
                  <a:cubicBezTo>
                    <a:pt x="54" y="59"/>
                    <a:pt x="54" y="55"/>
                    <a:pt x="52" y="53"/>
                  </a:cubicBezTo>
                  <a:cubicBezTo>
                    <a:pt x="49" y="50"/>
                    <a:pt x="45" y="50"/>
                    <a:pt x="43"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25" name="Oval 9"/>
          <p:cNvSpPr>
            <a:spLocks noChangeArrowheads="1"/>
          </p:cNvSpPr>
          <p:nvPr/>
        </p:nvSpPr>
        <p:spPr bwMode="auto">
          <a:xfrm>
            <a:off x="1975694" y="3615211"/>
            <a:ext cx="767953" cy="763488"/>
          </a:xfrm>
          <a:prstGeom prst="ellipse">
            <a:avLst/>
          </a:prstGeom>
          <a:solidFill>
            <a:schemeClr val="accent2"/>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26" name="Group 10"/>
          <p:cNvGrpSpPr>
            <a:grpSpLocks/>
          </p:cNvGrpSpPr>
          <p:nvPr/>
        </p:nvGrpSpPr>
        <p:grpSpPr bwMode="auto">
          <a:xfrm>
            <a:off x="2219028" y="3789339"/>
            <a:ext cx="281285" cy="410766"/>
            <a:chOff x="0" y="0"/>
            <a:chExt cx="206" cy="305"/>
          </a:xfrm>
        </p:grpSpPr>
        <p:sp>
          <p:nvSpPr>
            <p:cNvPr id="9227" name="Freeform 11"/>
            <p:cNvSpPr>
              <a:spLocks noEditPoints="1"/>
            </p:cNvSpPr>
            <p:nvPr/>
          </p:nvSpPr>
          <p:spPr bwMode="auto">
            <a:xfrm>
              <a:off x="0" y="43"/>
              <a:ext cx="206" cy="262"/>
            </a:xfrm>
            <a:custGeom>
              <a:avLst/>
              <a:gdLst>
                <a:gd name="T0" fmla="*/ 124 w 153"/>
                <a:gd name="T1" fmla="*/ 0 h 193"/>
                <a:gd name="T2" fmla="*/ 29 w 153"/>
                <a:gd name="T3" fmla="*/ 0 h 193"/>
                <a:gd name="T4" fmla="*/ 0 w 153"/>
                <a:gd name="T5" fmla="*/ 29 h 193"/>
                <a:gd name="T6" fmla="*/ 0 w 153"/>
                <a:gd name="T7" fmla="*/ 183 h 193"/>
                <a:gd name="T8" fmla="*/ 5 w 153"/>
                <a:gd name="T9" fmla="*/ 191 h 193"/>
                <a:gd name="T10" fmla="*/ 14 w 153"/>
                <a:gd name="T11" fmla="*/ 192 h 193"/>
                <a:gd name="T12" fmla="*/ 77 w 153"/>
                <a:gd name="T13" fmla="*/ 160 h 193"/>
                <a:gd name="T14" fmla="*/ 139 w 153"/>
                <a:gd name="T15" fmla="*/ 192 h 193"/>
                <a:gd name="T16" fmla="*/ 144 w 153"/>
                <a:gd name="T17" fmla="*/ 193 h 193"/>
                <a:gd name="T18" fmla="*/ 149 w 153"/>
                <a:gd name="T19" fmla="*/ 191 h 193"/>
                <a:gd name="T20" fmla="*/ 153 w 153"/>
                <a:gd name="T21" fmla="*/ 183 h 193"/>
                <a:gd name="T22" fmla="*/ 153 w 153"/>
                <a:gd name="T23" fmla="*/ 29 h 193"/>
                <a:gd name="T24" fmla="*/ 124 w 153"/>
                <a:gd name="T25" fmla="*/ 0 h 193"/>
                <a:gd name="T26" fmla="*/ 134 w 153"/>
                <a:gd name="T27" fmla="*/ 168 h 193"/>
                <a:gd name="T28" fmla="*/ 81 w 153"/>
                <a:gd name="T29" fmla="*/ 140 h 193"/>
                <a:gd name="T30" fmla="*/ 77 w 153"/>
                <a:gd name="T31" fmla="*/ 139 h 193"/>
                <a:gd name="T32" fmla="*/ 72 w 153"/>
                <a:gd name="T33" fmla="*/ 140 h 193"/>
                <a:gd name="T34" fmla="*/ 19 w 153"/>
                <a:gd name="T35" fmla="*/ 168 h 193"/>
                <a:gd name="T36" fmla="*/ 19 w 153"/>
                <a:gd name="T37" fmla="*/ 29 h 193"/>
                <a:gd name="T38" fmla="*/ 29 w 153"/>
                <a:gd name="T39" fmla="*/ 19 h 193"/>
                <a:gd name="T40" fmla="*/ 124 w 153"/>
                <a:gd name="T41" fmla="*/ 19 h 193"/>
                <a:gd name="T42" fmla="*/ 134 w 153"/>
                <a:gd name="T43" fmla="*/ 29 h 193"/>
                <a:gd name="T44" fmla="*/ 134 w 153"/>
                <a:gd name="T45" fmla="*/ 16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93">
                  <a:moveTo>
                    <a:pt x="124" y="0"/>
                  </a:moveTo>
                  <a:cubicBezTo>
                    <a:pt x="29" y="0"/>
                    <a:pt x="29" y="0"/>
                    <a:pt x="29" y="0"/>
                  </a:cubicBezTo>
                  <a:cubicBezTo>
                    <a:pt x="13" y="0"/>
                    <a:pt x="0" y="13"/>
                    <a:pt x="0" y="29"/>
                  </a:cubicBezTo>
                  <a:cubicBezTo>
                    <a:pt x="0" y="183"/>
                    <a:pt x="0" y="183"/>
                    <a:pt x="0" y="183"/>
                  </a:cubicBezTo>
                  <a:cubicBezTo>
                    <a:pt x="0" y="187"/>
                    <a:pt x="2" y="190"/>
                    <a:pt x="5" y="191"/>
                  </a:cubicBezTo>
                  <a:cubicBezTo>
                    <a:pt x="8" y="193"/>
                    <a:pt x="11" y="193"/>
                    <a:pt x="14" y="192"/>
                  </a:cubicBezTo>
                  <a:cubicBezTo>
                    <a:pt x="77" y="160"/>
                    <a:pt x="77" y="160"/>
                    <a:pt x="77" y="160"/>
                  </a:cubicBezTo>
                  <a:cubicBezTo>
                    <a:pt x="139" y="192"/>
                    <a:pt x="139" y="192"/>
                    <a:pt x="139" y="192"/>
                  </a:cubicBezTo>
                  <a:cubicBezTo>
                    <a:pt x="141" y="193"/>
                    <a:pt x="142" y="193"/>
                    <a:pt x="144" y="193"/>
                  </a:cubicBezTo>
                  <a:cubicBezTo>
                    <a:pt x="146" y="193"/>
                    <a:pt x="147" y="192"/>
                    <a:pt x="149" y="191"/>
                  </a:cubicBezTo>
                  <a:cubicBezTo>
                    <a:pt x="152" y="190"/>
                    <a:pt x="153" y="187"/>
                    <a:pt x="153" y="183"/>
                  </a:cubicBezTo>
                  <a:cubicBezTo>
                    <a:pt x="153" y="29"/>
                    <a:pt x="153" y="29"/>
                    <a:pt x="153" y="29"/>
                  </a:cubicBezTo>
                  <a:cubicBezTo>
                    <a:pt x="153" y="13"/>
                    <a:pt x="140" y="0"/>
                    <a:pt x="124" y="0"/>
                  </a:cubicBezTo>
                  <a:close/>
                  <a:moveTo>
                    <a:pt x="134" y="168"/>
                  </a:moveTo>
                  <a:cubicBezTo>
                    <a:pt x="81" y="140"/>
                    <a:pt x="81" y="140"/>
                    <a:pt x="81" y="140"/>
                  </a:cubicBezTo>
                  <a:cubicBezTo>
                    <a:pt x="80" y="140"/>
                    <a:pt x="78" y="139"/>
                    <a:pt x="77" y="139"/>
                  </a:cubicBezTo>
                  <a:cubicBezTo>
                    <a:pt x="75" y="139"/>
                    <a:pt x="74" y="140"/>
                    <a:pt x="72" y="140"/>
                  </a:cubicBezTo>
                  <a:cubicBezTo>
                    <a:pt x="19" y="168"/>
                    <a:pt x="19" y="168"/>
                    <a:pt x="19" y="168"/>
                  </a:cubicBezTo>
                  <a:cubicBezTo>
                    <a:pt x="19" y="29"/>
                    <a:pt x="19" y="29"/>
                    <a:pt x="19" y="29"/>
                  </a:cubicBezTo>
                  <a:cubicBezTo>
                    <a:pt x="19" y="23"/>
                    <a:pt x="24" y="19"/>
                    <a:pt x="29" y="19"/>
                  </a:cubicBezTo>
                  <a:cubicBezTo>
                    <a:pt x="124" y="19"/>
                    <a:pt x="124" y="19"/>
                    <a:pt x="124" y="19"/>
                  </a:cubicBezTo>
                  <a:cubicBezTo>
                    <a:pt x="130" y="19"/>
                    <a:pt x="134" y="23"/>
                    <a:pt x="134" y="29"/>
                  </a:cubicBezTo>
                  <a:lnTo>
                    <a:pt x="134" y="1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8" name="Freeform 12"/>
            <p:cNvSpPr>
              <a:spLocks/>
            </p:cNvSpPr>
            <p:nvPr/>
          </p:nvSpPr>
          <p:spPr bwMode="auto">
            <a:xfrm>
              <a:off x="42" y="0"/>
              <a:ext cx="123" cy="26"/>
            </a:xfrm>
            <a:custGeom>
              <a:avLst/>
              <a:gdLst>
                <a:gd name="T0" fmla="*/ 10 w 91"/>
                <a:gd name="T1" fmla="*/ 19 h 19"/>
                <a:gd name="T2" fmla="*/ 82 w 91"/>
                <a:gd name="T3" fmla="*/ 19 h 19"/>
                <a:gd name="T4" fmla="*/ 91 w 91"/>
                <a:gd name="T5" fmla="*/ 10 h 19"/>
                <a:gd name="T6" fmla="*/ 82 w 91"/>
                <a:gd name="T7" fmla="*/ 0 h 19"/>
                <a:gd name="T8" fmla="*/ 10 w 91"/>
                <a:gd name="T9" fmla="*/ 0 h 19"/>
                <a:gd name="T10" fmla="*/ 0 w 91"/>
                <a:gd name="T11" fmla="*/ 10 h 19"/>
                <a:gd name="T12" fmla="*/ 10 w 91"/>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91" h="19">
                  <a:moveTo>
                    <a:pt x="10" y="19"/>
                  </a:moveTo>
                  <a:cubicBezTo>
                    <a:pt x="82" y="19"/>
                    <a:pt x="82" y="19"/>
                    <a:pt x="82" y="19"/>
                  </a:cubicBezTo>
                  <a:cubicBezTo>
                    <a:pt x="87" y="19"/>
                    <a:pt x="91" y="15"/>
                    <a:pt x="91" y="10"/>
                  </a:cubicBezTo>
                  <a:cubicBezTo>
                    <a:pt x="91" y="4"/>
                    <a:pt x="87" y="0"/>
                    <a:pt x="82" y="0"/>
                  </a:cubicBezTo>
                  <a:cubicBezTo>
                    <a:pt x="10" y="0"/>
                    <a:pt x="10" y="0"/>
                    <a:pt x="10" y="0"/>
                  </a:cubicBezTo>
                  <a:cubicBezTo>
                    <a:pt x="5" y="0"/>
                    <a:pt x="0" y="4"/>
                    <a:pt x="0" y="10"/>
                  </a:cubicBezTo>
                  <a:cubicBezTo>
                    <a:pt x="0" y="15"/>
                    <a:pt x="5" y="19"/>
                    <a:pt x="10"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9" name="Freeform 13"/>
            <p:cNvSpPr>
              <a:spLocks/>
            </p:cNvSpPr>
            <p:nvPr/>
          </p:nvSpPr>
          <p:spPr bwMode="auto">
            <a:xfrm>
              <a:off x="56" y="105"/>
              <a:ext cx="94" cy="94"/>
            </a:xfrm>
            <a:custGeom>
              <a:avLst/>
              <a:gdLst>
                <a:gd name="T0" fmla="*/ 60 w 69"/>
                <a:gd name="T1" fmla="*/ 25 h 69"/>
                <a:gd name="T2" fmla="*/ 44 w 69"/>
                <a:gd name="T3" fmla="*/ 25 h 69"/>
                <a:gd name="T4" fmla="*/ 44 w 69"/>
                <a:gd name="T5" fmla="*/ 9 h 69"/>
                <a:gd name="T6" fmla="*/ 35 w 69"/>
                <a:gd name="T7" fmla="*/ 0 h 69"/>
                <a:gd name="T8" fmla="*/ 25 w 69"/>
                <a:gd name="T9" fmla="*/ 9 h 69"/>
                <a:gd name="T10" fmla="*/ 25 w 69"/>
                <a:gd name="T11" fmla="*/ 25 h 69"/>
                <a:gd name="T12" fmla="*/ 10 w 69"/>
                <a:gd name="T13" fmla="*/ 25 h 69"/>
                <a:gd name="T14" fmla="*/ 0 w 69"/>
                <a:gd name="T15" fmla="*/ 34 h 69"/>
                <a:gd name="T16" fmla="*/ 10 w 69"/>
                <a:gd name="T17" fmla="*/ 44 h 69"/>
                <a:gd name="T18" fmla="*/ 25 w 69"/>
                <a:gd name="T19" fmla="*/ 44 h 69"/>
                <a:gd name="T20" fmla="*/ 25 w 69"/>
                <a:gd name="T21" fmla="*/ 59 h 69"/>
                <a:gd name="T22" fmla="*/ 35 w 69"/>
                <a:gd name="T23" fmla="*/ 69 h 69"/>
                <a:gd name="T24" fmla="*/ 44 w 69"/>
                <a:gd name="T25" fmla="*/ 59 h 69"/>
                <a:gd name="T26" fmla="*/ 44 w 69"/>
                <a:gd name="T27" fmla="*/ 44 h 69"/>
                <a:gd name="T28" fmla="*/ 60 w 69"/>
                <a:gd name="T29" fmla="*/ 44 h 69"/>
                <a:gd name="T30" fmla="*/ 69 w 69"/>
                <a:gd name="T31" fmla="*/ 34 h 69"/>
                <a:gd name="T32" fmla="*/ 60 w 69"/>
                <a:gd name="T33" fmla="*/ 2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69">
                  <a:moveTo>
                    <a:pt x="60" y="25"/>
                  </a:moveTo>
                  <a:cubicBezTo>
                    <a:pt x="44" y="25"/>
                    <a:pt x="44" y="25"/>
                    <a:pt x="44" y="25"/>
                  </a:cubicBezTo>
                  <a:cubicBezTo>
                    <a:pt x="44" y="9"/>
                    <a:pt x="44" y="9"/>
                    <a:pt x="44" y="9"/>
                  </a:cubicBezTo>
                  <a:cubicBezTo>
                    <a:pt x="44" y="4"/>
                    <a:pt x="40" y="0"/>
                    <a:pt x="35" y="0"/>
                  </a:cubicBezTo>
                  <a:cubicBezTo>
                    <a:pt x="30" y="0"/>
                    <a:pt x="25" y="4"/>
                    <a:pt x="25" y="9"/>
                  </a:cubicBezTo>
                  <a:cubicBezTo>
                    <a:pt x="25" y="25"/>
                    <a:pt x="25" y="25"/>
                    <a:pt x="25" y="25"/>
                  </a:cubicBezTo>
                  <a:cubicBezTo>
                    <a:pt x="10" y="25"/>
                    <a:pt x="10" y="25"/>
                    <a:pt x="10" y="25"/>
                  </a:cubicBezTo>
                  <a:cubicBezTo>
                    <a:pt x="5" y="25"/>
                    <a:pt x="0" y="29"/>
                    <a:pt x="0" y="34"/>
                  </a:cubicBezTo>
                  <a:cubicBezTo>
                    <a:pt x="0" y="39"/>
                    <a:pt x="5" y="44"/>
                    <a:pt x="10" y="44"/>
                  </a:cubicBezTo>
                  <a:cubicBezTo>
                    <a:pt x="25" y="44"/>
                    <a:pt x="25" y="44"/>
                    <a:pt x="25" y="44"/>
                  </a:cubicBezTo>
                  <a:cubicBezTo>
                    <a:pt x="25" y="59"/>
                    <a:pt x="25" y="59"/>
                    <a:pt x="25" y="59"/>
                  </a:cubicBezTo>
                  <a:cubicBezTo>
                    <a:pt x="25" y="64"/>
                    <a:pt x="30" y="69"/>
                    <a:pt x="35" y="69"/>
                  </a:cubicBezTo>
                  <a:cubicBezTo>
                    <a:pt x="40" y="69"/>
                    <a:pt x="44" y="64"/>
                    <a:pt x="44" y="59"/>
                  </a:cubicBezTo>
                  <a:cubicBezTo>
                    <a:pt x="44" y="44"/>
                    <a:pt x="44" y="44"/>
                    <a:pt x="44" y="44"/>
                  </a:cubicBezTo>
                  <a:cubicBezTo>
                    <a:pt x="60" y="44"/>
                    <a:pt x="60" y="44"/>
                    <a:pt x="60" y="44"/>
                  </a:cubicBezTo>
                  <a:cubicBezTo>
                    <a:pt x="65" y="44"/>
                    <a:pt x="69" y="39"/>
                    <a:pt x="69" y="34"/>
                  </a:cubicBezTo>
                  <a:cubicBezTo>
                    <a:pt x="69" y="29"/>
                    <a:pt x="65" y="25"/>
                    <a:pt x="60"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30" name="Oval 14"/>
          <p:cNvSpPr>
            <a:spLocks noChangeArrowheads="1"/>
          </p:cNvSpPr>
          <p:nvPr/>
        </p:nvSpPr>
        <p:spPr bwMode="auto">
          <a:xfrm>
            <a:off x="1975694" y="4914480"/>
            <a:ext cx="767953" cy="763488"/>
          </a:xfrm>
          <a:prstGeom prst="ellipse">
            <a:avLst/>
          </a:prstGeom>
          <a:solidFill>
            <a:schemeClr val="accent3"/>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31" name="Group 15"/>
          <p:cNvGrpSpPr>
            <a:grpSpLocks/>
          </p:cNvGrpSpPr>
          <p:nvPr/>
        </p:nvGrpSpPr>
        <p:grpSpPr bwMode="auto">
          <a:xfrm>
            <a:off x="2194472" y="5162278"/>
            <a:ext cx="366117" cy="317004"/>
            <a:chOff x="0" y="0"/>
            <a:chExt cx="346" cy="301"/>
          </a:xfrm>
        </p:grpSpPr>
        <p:sp>
          <p:nvSpPr>
            <p:cNvPr id="9232" name="Freeform 16"/>
            <p:cNvSpPr>
              <a:spLocks/>
            </p:cNvSpPr>
            <p:nvPr/>
          </p:nvSpPr>
          <p:spPr bwMode="auto">
            <a:xfrm>
              <a:off x="0" y="0"/>
              <a:ext cx="291" cy="254"/>
            </a:xfrm>
            <a:custGeom>
              <a:avLst/>
              <a:gdLst>
                <a:gd name="T0" fmla="*/ 30 w 291"/>
                <a:gd name="T1" fmla="*/ 28 h 254"/>
                <a:gd name="T2" fmla="*/ 261 w 291"/>
                <a:gd name="T3" fmla="*/ 28 h 254"/>
                <a:gd name="T4" fmla="*/ 261 w 291"/>
                <a:gd name="T5" fmla="*/ 126 h 254"/>
                <a:gd name="T6" fmla="*/ 291 w 291"/>
                <a:gd name="T7" fmla="*/ 126 h 254"/>
                <a:gd name="T8" fmla="*/ 291 w 291"/>
                <a:gd name="T9" fmla="*/ 0 h 254"/>
                <a:gd name="T10" fmla="*/ 0 w 291"/>
                <a:gd name="T11" fmla="*/ 0 h 254"/>
                <a:gd name="T12" fmla="*/ 0 w 291"/>
                <a:gd name="T13" fmla="*/ 254 h 254"/>
                <a:gd name="T14" fmla="*/ 146 w 291"/>
                <a:gd name="T15" fmla="*/ 254 h 254"/>
                <a:gd name="T16" fmla="*/ 146 w 291"/>
                <a:gd name="T17" fmla="*/ 224 h 254"/>
                <a:gd name="T18" fmla="*/ 30 w 291"/>
                <a:gd name="T19" fmla="*/ 224 h 254"/>
                <a:gd name="T20" fmla="*/ 30 w 291"/>
                <a:gd name="T21" fmla="*/ 2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254">
                  <a:moveTo>
                    <a:pt x="30" y="28"/>
                  </a:moveTo>
                  <a:lnTo>
                    <a:pt x="261" y="28"/>
                  </a:lnTo>
                  <a:lnTo>
                    <a:pt x="261" y="126"/>
                  </a:lnTo>
                  <a:lnTo>
                    <a:pt x="291" y="126"/>
                  </a:lnTo>
                  <a:lnTo>
                    <a:pt x="291" y="0"/>
                  </a:lnTo>
                  <a:lnTo>
                    <a:pt x="0" y="0"/>
                  </a:lnTo>
                  <a:lnTo>
                    <a:pt x="0" y="254"/>
                  </a:lnTo>
                  <a:lnTo>
                    <a:pt x="146" y="254"/>
                  </a:lnTo>
                  <a:lnTo>
                    <a:pt x="146" y="224"/>
                  </a:lnTo>
                  <a:lnTo>
                    <a:pt x="30" y="224"/>
                  </a:lnTo>
                  <a:lnTo>
                    <a:pt x="30"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3" name="Freeform 17"/>
            <p:cNvSpPr>
              <a:spLocks/>
            </p:cNvSpPr>
            <p:nvPr/>
          </p:nvSpPr>
          <p:spPr bwMode="auto">
            <a:xfrm>
              <a:off x="207" y="161"/>
              <a:ext cx="139" cy="140"/>
            </a:xfrm>
            <a:custGeom>
              <a:avLst/>
              <a:gdLst>
                <a:gd name="T0" fmla="*/ 139 w 139"/>
                <a:gd name="T1" fmla="*/ 56 h 140"/>
                <a:gd name="T2" fmla="*/ 84 w 139"/>
                <a:gd name="T3" fmla="*/ 56 h 140"/>
                <a:gd name="T4" fmla="*/ 84 w 139"/>
                <a:gd name="T5" fmla="*/ 0 h 140"/>
                <a:gd name="T6" fmla="*/ 54 w 139"/>
                <a:gd name="T7" fmla="*/ 0 h 140"/>
                <a:gd name="T8" fmla="*/ 54 w 139"/>
                <a:gd name="T9" fmla="*/ 56 h 140"/>
                <a:gd name="T10" fmla="*/ 0 w 139"/>
                <a:gd name="T11" fmla="*/ 56 h 140"/>
                <a:gd name="T12" fmla="*/ 0 w 139"/>
                <a:gd name="T13" fmla="*/ 86 h 140"/>
                <a:gd name="T14" fmla="*/ 54 w 139"/>
                <a:gd name="T15" fmla="*/ 86 h 140"/>
                <a:gd name="T16" fmla="*/ 54 w 139"/>
                <a:gd name="T17" fmla="*/ 140 h 140"/>
                <a:gd name="T18" fmla="*/ 84 w 139"/>
                <a:gd name="T19" fmla="*/ 140 h 140"/>
                <a:gd name="T20" fmla="*/ 84 w 139"/>
                <a:gd name="T21" fmla="*/ 86 h 140"/>
                <a:gd name="T22" fmla="*/ 139 w 139"/>
                <a:gd name="T23" fmla="*/ 86 h 140"/>
                <a:gd name="T24" fmla="*/ 139 w 139"/>
                <a:gd name="T25" fmla="*/ 5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40">
                  <a:moveTo>
                    <a:pt x="139" y="56"/>
                  </a:moveTo>
                  <a:lnTo>
                    <a:pt x="84" y="56"/>
                  </a:lnTo>
                  <a:lnTo>
                    <a:pt x="84" y="0"/>
                  </a:lnTo>
                  <a:lnTo>
                    <a:pt x="54" y="0"/>
                  </a:lnTo>
                  <a:lnTo>
                    <a:pt x="54" y="56"/>
                  </a:lnTo>
                  <a:lnTo>
                    <a:pt x="0" y="56"/>
                  </a:lnTo>
                  <a:lnTo>
                    <a:pt x="0" y="86"/>
                  </a:lnTo>
                  <a:lnTo>
                    <a:pt x="54" y="86"/>
                  </a:lnTo>
                  <a:lnTo>
                    <a:pt x="54" y="140"/>
                  </a:lnTo>
                  <a:lnTo>
                    <a:pt x="84" y="140"/>
                  </a:lnTo>
                  <a:lnTo>
                    <a:pt x="84" y="86"/>
                  </a:lnTo>
                  <a:lnTo>
                    <a:pt x="139" y="86"/>
                  </a:lnTo>
                  <a:lnTo>
                    <a:pt x="139" y="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4" name="Rectangle 18"/>
            <p:cNvSpPr>
              <a:spLocks noChangeArrowheads="1"/>
            </p:cNvSpPr>
            <p:nvPr/>
          </p:nvSpPr>
          <p:spPr bwMode="auto">
            <a:xfrm>
              <a:off x="70" y="75"/>
              <a:ext cx="127" cy="2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5" name="Rectangle 19"/>
            <p:cNvSpPr>
              <a:spLocks noChangeArrowheads="1"/>
            </p:cNvSpPr>
            <p:nvPr/>
          </p:nvSpPr>
          <p:spPr bwMode="auto">
            <a:xfrm>
              <a:off x="70" y="134"/>
              <a:ext cx="96" cy="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36" name="Rectangle 20"/>
          <p:cNvSpPr>
            <a:spLocks noChangeArrowheads="1"/>
          </p:cNvSpPr>
          <p:nvPr/>
        </p:nvSpPr>
        <p:spPr bwMode="auto">
          <a:xfrm>
            <a:off x="2966890" y="2342297"/>
            <a:ext cx="396701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t>1.</a:t>
            </a:r>
            <a:r>
              <a:rPr lang="zh-CN" altLang="zh-CN" sz="1400" dirty="0"/>
              <a:t>在制定网站计划是很重要的，一个好的计划可以详细制定网站的相关内容，成员的分工，为后期的制作节省不少时间。团队开发的进度好像总是比实际中要慢，在制定计划时要有充分的准备。</a:t>
            </a:r>
          </a:p>
        </p:txBody>
      </p:sp>
      <p:sp>
        <p:nvSpPr>
          <p:cNvPr id="9237" name="Rectangle 21"/>
          <p:cNvSpPr>
            <a:spLocks noChangeArrowheads="1"/>
          </p:cNvSpPr>
          <p:nvPr/>
        </p:nvSpPr>
        <p:spPr bwMode="auto">
          <a:xfrm>
            <a:off x="2966890" y="3646032"/>
            <a:ext cx="3967013"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t>2.</a:t>
            </a:r>
            <a:r>
              <a:rPr lang="zh-CN" altLang="zh-CN" sz="1400" dirty="0"/>
              <a:t>团队合作的开发网站时组员的协作是一个很难的，队员的水平参差不齐，分配工作是应该详细地说明各角细节，要不然可能出现意想不到的问题。</a:t>
            </a:r>
          </a:p>
        </p:txBody>
      </p:sp>
      <p:sp>
        <p:nvSpPr>
          <p:cNvPr id="9238" name="Rectangle 22"/>
          <p:cNvSpPr>
            <a:spLocks noChangeArrowheads="1"/>
          </p:cNvSpPr>
          <p:nvPr/>
        </p:nvSpPr>
        <p:spPr bwMode="auto">
          <a:xfrm>
            <a:off x="2966890" y="4949766"/>
            <a:ext cx="396701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t>3</a:t>
            </a:r>
            <a:r>
              <a:rPr lang="en-US" altLang="zh-CN" sz="1400" dirty="0" smtClean="0"/>
              <a:t>.</a:t>
            </a:r>
            <a:r>
              <a:rPr lang="zh-CN" altLang="zh-CN" sz="1400" dirty="0"/>
              <a:t>不能过分地依赖于网页的制作工具，如果用</a:t>
            </a:r>
            <a:r>
              <a:rPr lang="en-US" altLang="zh-CN" sz="1400" dirty="0" err="1"/>
              <a:t>dreamweaver</a:t>
            </a:r>
            <a:r>
              <a:rPr lang="zh-CN" altLang="zh-CN" sz="1400" dirty="0"/>
              <a:t>总是打开设计视图的话，就算把网站做出来也学不到什么东西。最重要的还是代码，我学会看懂代码，写</a:t>
            </a:r>
            <a:r>
              <a:rPr lang="zh-CN" altLang="zh-CN" sz="1400" dirty="0" smtClean="0"/>
              <a:t>代码</a:t>
            </a:r>
            <a:r>
              <a:rPr lang="zh-CN" altLang="en-US" sz="1400" dirty="0" smtClean="0"/>
              <a:t>。</a:t>
            </a:r>
            <a:endParaRPr lang="zh-CN" altLang="zh-CN" sz="1400" dirty="0"/>
          </a:p>
        </p:txBody>
      </p:sp>
      <p:sp>
        <p:nvSpPr>
          <p:cNvPr id="23" name="文本框 22"/>
          <p:cNvSpPr txBox="1"/>
          <p:nvPr/>
        </p:nvSpPr>
        <p:spPr>
          <a:xfrm>
            <a:off x="848325" y="1312069"/>
            <a:ext cx="1025922" cy="307777"/>
          </a:xfrm>
          <a:prstGeom prst="rect">
            <a:avLst/>
          </a:prstGeom>
          <a:noFill/>
        </p:spPr>
        <p:txBody>
          <a:bodyPr wrap="none" lIns="0" tIns="0" rIns="0" bIns="0" rtlCol="0">
            <a:spAutoFit/>
          </a:bodyPr>
          <a:lstStyle/>
          <a:p>
            <a:pPr defTabSz="964278"/>
            <a:r>
              <a:rPr lang="zh-CN" altLang="en-US" sz="20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经验总结</a:t>
            </a:r>
            <a:endPar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3903" y="1166413"/>
            <a:ext cx="5937140" cy="518632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35699105"/>
      </p:ext>
    </p:extLst>
  </p:cSld>
  <p:clrMapOvr>
    <a:masterClrMapping/>
  </p:clrMapOvr>
  <mc:AlternateContent xmlns:mc="http://schemas.openxmlformats.org/markup-compatibility/2006" xmlns:p14="http://schemas.microsoft.com/office/powerpoint/2010/main">
    <mc:Choice Requires="p14">
      <p:transition spd="slow" p14:dur="1600" advTm="5000">
        <p14:gallery dir="l"/>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 calcmode="lin" valueType="num">
                                          <p:cBhvr>
                                            <p:cTn id="7" dur="300" fill="hold"/>
                                            <p:tgtEl>
                                              <p:spTgt spid="9221"/>
                                            </p:tgtEl>
                                            <p:attrNameLst>
                                              <p:attrName>ppt_w</p:attrName>
                                            </p:attrNameLst>
                                          </p:cBhvr>
                                          <p:tavLst>
                                            <p:tav tm="0">
                                              <p:val>
                                                <p:fltVal val="0"/>
                                              </p:val>
                                            </p:tav>
                                            <p:tav tm="100000">
                                              <p:val>
                                                <p:strVal val="#ppt_w"/>
                                              </p:val>
                                            </p:tav>
                                          </p:tavLst>
                                        </p:anim>
                                        <p:anim calcmode="lin" valueType="num">
                                          <p:cBhvr>
                                            <p:cTn id="8" dur="300" fill="hold"/>
                                            <p:tgtEl>
                                              <p:spTgt spid="9221"/>
                                            </p:tgtEl>
                                            <p:attrNameLst>
                                              <p:attrName>ppt_h</p:attrName>
                                            </p:attrNameLst>
                                          </p:cBhvr>
                                          <p:tavLst>
                                            <p:tav tm="0">
                                              <p:val>
                                                <p:fltVal val="0"/>
                                              </p:val>
                                            </p:tav>
                                            <p:tav tm="100000">
                                              <p:val>
                                                <p:strVal val="#ppt_h"/>
                                              </p:val>
                                            </p:tav>
                                          </p:tavLst>
                                        </p:anim>
                                        <p:animEffect transition="in" filter="fade">
                                          <p:cBhvr>
                                            <p:cTn id="9" dur="300"/>
                                            <p:tgtEl>
                                              <p:spTgt spid="9221"/>
                                            </p:tgtEl>
                                          </p:cBhvr>
                                        </p:animEffect>
                                      </p:childTnLst>
                                    </p:cTn>
                                  </p:par>
                                  <p:par>
                                    <p:cTn id="10" presetID="6" presetClass="emph" presetSubtype="0" autoRev="1" fill="hold" grpId="1" nodeType="withEffect">
                                      <p:stCondLst>
                                        <p:cond delay="300"/>
                                      </p:stCondLst>
                                      <p:childTnLst>
                                        <p:animScale>
                                          <p:cBhvr>
                                            <p:cTn id="11" dur="150" fill="hold"/>
                                            <p:tgtEl>
                                              <p:spTgt spid="9221"/>
                                            </p:tgtEl>
                                          </p:cBhvr>
                                          <p:by x="110000" y="110000"/>
                                        </p:animScale>
                                      </p:childTnLst>
                                    </p:cTn>
                                  </p:par>
                                  <p:par>
                                    <p:cTn id="12" presetID="53" presetClass="entr" presetSubtype="16" fill="hold" nodeType="withEffect">
                                      <p:stCondLst>
                                        <p:cond delay="100"/>
                                      </p:stCondLst>
                                      <p:childTnLst>
                                        <p:set>
                                          <p:cBhvr>
                                            <p:cTn id="13" dur="1" fill="hold">
                                              <p:stCondLst>
                                                <p:cond delay="0"/>
                                              </p:stCondLst>
                                            </p:cTn>
                                            <p:tgtEl>
                                              <p:spTgt spid="9222"/>
                                            </p:tgtEl>
                                            <p:attrNameLst>
                                              <p:attrName>style.visibility</p:attrName>
                                            </p:attrNameLst>
                                          </p:cBhvr>
                                          <p:to>
                                            <p:strVal val="visible"/>
                                          </p:to>
                                        </p:set>
                                        <p:anim calcmode="lin" valueType="num">
                                          <p:cBhvr>
                                            <p:cTn id="14" dur="300" fill="hold"/>
                                            <p:tgtEl>
                                              <p:spTgt spid="9222"/>
                                            </p:tgtEl>
                                            <p:attrNameLst>
                                              <p:attrName>ppt_w</p:attrName>
                                            </p:attrNameLst>
                                          </p:cBhvr>
                                          <p:tavLst>
                                            <p:tav tm="0">
                                              <p:val>
                                                <p:fltVal val="0"/>
                                              </p:val>
                                            </p:tav>
                                            <p:tav tm="100000">
                                              <p:val>
                                                <p:strVal val="#ppt_w"/>
                                              </p:val>
                                            </p:tav>
                                          </p:tavLst>
                                        </p:anim>
                                        <p:anim calcmode="lin" valueType="num">
                                          <p:cBhvr>
                                            <p:cTn id="15" dur="300" fill="hold"/>
                                            <p:tgtEl>
                                              <p:spTgt spid="9222"/>
                                            </p:tgtEl>
                                            <p:attrNameLst>
                                              <p:attrName>ppt_h</p:attrName>
                                            </p:attrNameLst>
                                          </p:cBhvr>
                                          <p:tavLst>
                                            <p:tav tm="0">
                                              <p:val>
                                                <p:fltVal val="0"/>
                                              </p:val>
                                            </p:tav>
                                            <p:tav tm="100000">
                                              <p:val>
                                                <p:strVal val="#ppt_h"/>
                                              </p:val>
                                            </p:tav>
                                          </p:tavLst>
                                        </p:anim>
                                        <p:animEffect transition="in" filter="fade">
                                          <p:cBhvr>
                                            <p:cTn id="16" dur="300"/>
                                            <p:tgtEl>
                                              <p:spTgt spid="9222"/>
                                            </p:tgtEl>
                                          </p:cBhvr>
                                        </p:animEffect>
                                      </p:childTnLst>
                                    </p:cTn>
                                  </p:par>
                                  <p:par>
                                    <p:cTn id="17" presetID="6" presetClass="emph" presetSubtype="0" autoRev="1" fill="hold" nodeType="withEffect">
                                      <p:stCondLst>
                                        <p:cond delay="400"/>
                                      </p:stCondLst>
                                      <p:childTnLst>
                                        <p:animScale>
                                          <p:cBhvr>
                                            <p:cTn id="18" dur="150" fill="hold"/>
                                            <p:tgtEl>
                                              <p:spTgt spid="9222"/>
                                            </p:tgtEl>
                                          </p:cBhvr>
                                          <p:by x="110000" y="110000"/>
                                        </p:animScale>
                                      </p:childTnLst>
                                    </p:cTn>
                                  </p:par>
                                  <p:par>
                                    <p:cTn id="19" presetID="2" presetClass="entr" presetSubtype="2" fill="hold" grpId="0" nodeType="withEffect" p14:presetBounceEnd="30000">
                                      <p:stCondLst>
                                        <p:cond delay="400"/>
                                      </p:stCondLst>
                                      <p:childTnLst>
                                        <p:set>
                                          <p:cBhvr>
                                            <p:cTn id="20" dur="1" fill="hold">
                                              <p:stCondLst>
                                                <p:cond delay="0"/>
                                              </p:stCondLst>
                                            </p:cTn>
                                            <p:tgtEl>
                                              <p:spTgt spid="9236"/>
                                            </p:tgtEl>
                                            <p:attrNameLst>
                                              <p:attrName>style.visibility</p:attrName>
                                            </p:attrNameLst>
                                          </p:cBhvr>
                                          <p:to>
                                            <p:strVal val="visible"/>
                                          </p:to>
                                        </p:set>
                                        <p:anim calcmode="lin" valueType="num" p14:bounceEnd="30000">
                                          <p:cBhvr additive="base">
                                            <p:cTn id="21" dur="500" fill="hold"/>
                                            <p:tgtEl>
                                              <p:spTgt spid="9236"/>
                                            </p:tgtEl>
                                            <p:attrNameLst>
                                              <p:attrName>ppt_x</p:attrName>
                                            </p:attrNameLst>
                                          </p:cBhvr>
                                          <p:tavLst>
                                            <p:tav tm="0">
                                              <p:val>
                                                <p:strVal val="1+#ppt_w/2"/>
                                              </p:val>
                                            </p:tav>
                                            <p:tav tm="100000">
                                              <p:val>
                                                <p:strVal val="#ppt_x"/>
                                              </p:val>
                                            </p:tav>
                                          </p:tavLst>
                                        </p:anim>
                                        <p:anim calcmode="lin" valueType="num" p14:bounceEnd="30000">
                                          <p:cBhvr additive="base">
                                            <p:cTn id="22" dur="500" fill="hold"/>
                                            <p:tgtEl>
                                              <p:spTgt spid="9236"/>
                                            </p:tgtEl>
                                            <p:attrNameLst>
                                              <p:attrName>ppt_y</p:attrName>
                                            </p:attrNameLst>
                                          </p:cBhvr>
                                          <p:tavLst>
                                            <p:tav tm="0">
                                              <p:val>
                                                <p:strVal val="#ppt_y"/>
                                              </p:val>
                                            </p:tav>
                                            <p:tav tm="100000">
                                              <p:val>
                                                <p:strVal val="#ppt_y"/>
                                              </p:val>
                                            </p:tav>
                                          </p:tavLst>
                                        </p:anim>
                                      </p:childTnLst>
                                    </p:cTn>
                                  </p:par>
                                  <p:par>
                                    <p:cTn id="23" presetID="53" presetClass="entr" presetSubtype="16" fill="hold" grpId="0" nodeType="withEffect">
                                      <p:stCondLst>
                                        <p:cond delay="400"/>
                                      </p:stCondLst>
                                      <p:childTnLst>
                                        <p:set>
                                          <p:cBhvr>
                                            <p:cTn id="24" dur="1" fill="hold">
                                              <p:stCondLst>
                                                <p:cond delay="0"/>
                                              </p:stCondLst>
                                            </p:cTn>
                                            <p:tgtEl>
                                              <p:spTgt spid="9225"/>
                                            </p:tgtEl>
                                            <p:attrNameLst>
                                              <p:attrName>style.visibility</p:attrName>
                                            </p:attrNameLst>
                                          </p:cBhvr>
                                          <p:to>
                                            <p:strVal val="visible"/>
                                          </p:to>
                                        </p:set>
                                        <p:anim calcmode="lin" valueType="num">
                                          <p:cBhvr>
                                            <p:cTn id="25" dur="300" fill="hold"/>
                                            <p:tgtEl>
                                              <p:spTgt spid="9225"/>
                                            </p:tgtEl>
                                            <p:attrNameLst>
                                              <p:attrName>ppt_w</p:attrName>
                                            </p:attrNameLst>
                                          </p:cBhvr>
                                          <p:tavLst>
                                            <p:tav tm="0">
                                              <p:val>
                                                <p:fltVal val="0"/>
                                              </p:val>
                                            </p:tav>
                                            <p:tav tm="100000">
                                              <p:val>
                                                <p:strVal val="#ppt_w"/>
                                              </p:val>
                                            </p:tav>
                                          </p:tavLst>
                                        </p:anim>
                                        <p:anim calcmode="lin" valueType="num">
                                          <p:cBhvr>
                                            <p:cTn id="26" dur="300" fill="hold"/>
                                            <p:tgtEl>
                                              <p:spTgt spid="9225"/>
                                            </p:tgtEl>
                                            <p:attrNameLst>
                                              <p:attrName>ppt_h</p:attrName>
                                            </p:attrNameLst>
                                          </p:cBhvr>
                                          <p:tavLst>
                                            <p:tav tm="0">
                                              <p:val>
                                                <p:fltVal val="0"/>
                                              </p:val>
                                            </p:tav>
                                            <p:tav tm="100000">
                                              <p:val>
                                                <p:strVal val="#ppt_h"/>
                                              </p:val>
                                            </p:tav>
                                          </p:tavLst>
                                        </p:anim>
                                        <p:animEffect transition="in" filter="fade">
                                          <p:cBhvr>
                                            <p:cTn id="27" dur="300"/>
                                            <p:tgtEl>
                                              <p:spTgt spid="9225"/>
                                            </p:tgtEl>
                                          </p:cBhvr>
                                        </p:animEffect>
                                      </p:childTnLst>
                                    </p:cTn>
                                  </p:par>
                                  <p:par>
                                    <p:cTn id="28" presetID="6" presetClass="emph" presetSubtype="0" autoRev="1" fill="hold" grpId="1" nodeType="withEffect">
                                      <p:stCondLst>
                                        <p:cond delay="700"/>
                                      </p:stCondLst>
                                      <p:childTnLst>
                                        <p:animScale>
                                          <p:cBhvr>
                                            <p:cTn id="29" dur="150" fill="hold"/>
                                            <p:tgtEl>
                                              <p:spTgt spid="9225"/>
                                            </p:tgtEl>
                                          </p:cBhvr>
                                          <p:by x="110000" y="110000"/>
                                        </p:animScale>
                                      </p:childTnLst>
                                    </p:cTn>
                                  </p:par>
                                  <p:par>
                                    <p:cTn id="30" presetID="53" presetClass="entr" presetSubtype="16" fill="hold" nodeType="withEffect">
                                      <p:stCondLst>
                                        <p:cond delay="500"/>
                                      </p:stCondLst>
                                      <p:childTnLst>
                                        <p:set>
                                          <p:cBhvr>
                                            <p:cTn id="31" dur="1" fill="hold">
                                              <p:stCondLst>
                                                <p:cond delay="0"/>
                                              </p:stCondLst>
                                            </p:cTn>
                                            <p:tgtEl>
                                              <p:spTgt spid="9226"/>
                                            </p:tgtEl>
                                            <p:attrNameLst>
                                              <p:attrName>style.visibility</p:attrName>
                                            </p:attrNameLst>
                                          </p:cBhvr>
                                          <p:to>
                                            <p:strVal val="visible"/>
                                          </p:to>
                                        </p:set>
                                        <p:anim calcmode="lin" valueType="num">
                                          <p:cBhvr>
                                            <p:cTn id="32" dur="300" fill="hold"/>
                                            <p:tgtEl>
                                              <p:spTgt spid="9226"/>
                                            </p:tgtEl>
                                            <p:attrNameLst>
                                              <p:attrName>ppt_w</p:attrName>
                                            </p:attrNameLst>
                                          </p:cBhvr>
                                          <p:tavLst>
                                            <p:tav tm="0">
                                              <p:val>
                                                <p:fltVal val="0"/>
                                              </p:val>
                                            </p:tav>
                                            <p:tav tm="100000">
                                              <p:val>
                                                <p:strVal val="#ppt_w"/>
                                              </p:val>
                                            </p:tav>
                                          </p:tavLst>
                                        </p:anim>
                                        <p:anim calcmode="lin" valueType="num">
                                          <p:cBhvr>
                                            <p:cTn id="33" dur="300" fill="hold"/>
                                            <p:tgtEl>
                                              <p:spTgt spid="9226"/>
                                            </p:tgtEl>
                                            <p:attrNameLst>
                                              <p:attrName>ppt_h</p:attrName>
                                            </p:attrNameLst>
                                          </p:cBhvr>
                                          <p:tavLst>
                                            <p:tav tm="0">
                                              <p:val>
                                                <p:fltVal val="0"/>
                                              </p:val>
                                            </p:tav>
                                            <p:tav tm="100000">
                                              <p:val>
                                                <p:strVal val="#ppt_h"/>
                                              </p:val>
                                            </p:tav>
                                          </p:tavLst>
                                        </p:anim>
                                        <p:animEffect transition="in" filter="fade">
                                          <p:cBhvr>
                                            <p:cTn id="34" dur="300"/>
                                            <p:tgtEl>
                                              <p:spTgt spid="9226"/>
                                            </p:tgtEl>
                                          </p:cBhvr>
                                        </p:animEffect>
                                      </p:childTnLst>
                                    </p:cTn>
                                  </p:par>
                                  <p:par>
                                    <p:cTn id="35" presetID="6" presetClass="emph" presetSubtype="0" autoRev="1" fill="hold" nodeType="withEffect">
                                      <p:stCondLst>
                                        <p:cond delay="800"/>
                                      </p:stCondLst>
                                      <p:childTnLst>
                                        <p:animScale>
                                          <p:cBhvr>
                                            <p:cTn id="36" dur="150" fill="hold"/>
                                            <p:tgtEl>
                                              <p:spTgt spid="9226"/>
                                            </p:tgtEl>
                                          </p:cBhvr>
                                          <p:by x="110000" y="110000"/>
                                        </p:animScale>
                                      </p:childTnLst>
                                    </p:cTn>
                                  </p:par>
                                  <p:par>
                                    <p:cTn id="37" presetID="2" presetClass="entr" presetSubtype="2" fill="hold" grpId="0" nodeType="withEffect" p14:presetBounceEnd="30000">
                                      <p:stCondLst>
                                        <p:cond delay="800"/>
                                      </p:stCondLst>
                                      <p:childTnLst>
                                        <p:set>
                                          <p:cBhvr>
                                            <p:cTn id="38" dur="1" fill="hold">
                                              <p:stCondLst>
                                                <p:cond delay="0"/>
                                              </p:stCondLst>
                                            </p:cTn>
                                            <p:tgtEl>
                                              <p:spTgt spid="9237"/>
                                            </p:tgtEl>
                                            <p:attrNameLst>
                                              <p:attrName>style.visibility</p:attrName>
                                            </p:attrNameLst>
                                          </p:cBhvr>
                                          <p:to>
                                            <p:strVal val="visible"/>
                                          </p:to>
                                        </p:set>
                                        <p:anim calcmode="lin" valueType="num" p14:bounceEnd="30000">
                                          <p:cBhvr additive="base">
                                            <p:cTn id="39" dur="500" fill="hold"/>
                                            <p:tgtEl>
                                              <p:spTgt spid="9237"/>
                                            </p:tgtEl>
                                            <p:attrNameLst>
                                              <p:attrName>ppt_x</p:attrName>
                                            </p:attrNameLst>
                                          </p:cBhvr>
                                          <p:tavLst>
                                            <p:tav tm="0">
                                              <p:val>
                                                <p:strVal val="1+#ppt_w/2"/>
                                              </p:val>
                                            </p:tav>
                                            <p:tav tm="100000">
                                              <p:val>
                                                <p:strVal val="#ppt_x"/>
                                              </p:val>
                                            </p:tav>
                                          </p:tavLst>
                                        </p:anim>
                                        <p:anim calcmode="lin" valueType="num" p14:bounceEnd="30000">
                                          <p:cBhvr additive="base">
                                            <p:cTn id="40" dur="500" fill="hold"/>
                                            <p:tgtEl>
                                              <p:spTgt spid="9237"/>
                                            </p:tgtEl>
                                            <p:attrNameLst>
                                              <p:attrName>ppt_y</p:attrName>
                                            </p:attrNameLst>
                                          </p:cBhvr>
                                          <p:tavLst>
                                            <p:tav tm="0">
                                              <p:val>
                                                <p:strVal val="#ppt_y"/>
                                              </p:val>
                                            </p:tav>
                                            <p:tav tm="100000">
                                              <p:val>
                                                <p:strVal val="#ppt_y"/>
                                              </p:val>
                                            </p:tav>
                                          </p:tavLst>
                                        </p:anim>
                                      </p:childTnLst>
                                    </p:cTn>
                                  </p:par>
                                  <p:par>
                                    <p:cTn id="41" presetID="53" presetClass="entr" presetSubtype="16" fill="hold" grpId="0" nodeType="withEffect">
                                      <p:stCondLst>
                                        <p:cond delay="800"/>
                                      </p:stCondLst>
                                      <p:childTnLst>
                                        <p:set>
                                          <p:cBhvr>
                                            <p:cTn id="42" dur="1" fill="hold">
                                              <p:stCondLst>
                                                <p:cond delay="0"/>
                                              </p:stCondLst>
                                            </p:cTn>
                                            <p:tgtEl>
                                              <p:spTgt spid="9230"/>
                                            </p:tgtEl>
                                            <p:attrNameLst>
                                              <p:attrName>style.visibility</p:attrName>
                                            </p:attrNameLst>
                                          </p:cBhvr>
                                          <p:to>
                                            <p:strVal val="visible"/>
                                          </p:to>
                                        </p:set>
                                        <p:anim calcmode="lin" valueType="num">
                                          <p:cBhvr>
                                            <p:cTn id="43" dur="300" fill="hold"/>
                                            <p:tgtEl>
                                              <p:spTgt spid="9230"/>
                                            </p:tgtEl>
                                            <p:attrNameLst>
                                              <p:attrName>ppt_w</p:attrName>
                                            </p:attrNameLst>
                                          </p:cBhvr>
                                          <p:tavLst>
                                            <p:tav tm="0">
                                              <p:val>
                                                <p:fltVal val="0"/>
                                              </p:val>
                                            </p:tav>
                                            <p:tav tm="100000">
                                              <p:val>
                                                <p:strVal val="#ppt_w"/>
                                              </p:val>
                                            </p:tav>
                                          </p:tavLst>
                                        </p:anim>
                                        <p:anim calcmode="lin" valueType="num">
                                          <p:cBhvr>
                                            <p:cTn id="44" dur="300" fill="hold"/>
                                            <p:tgtEl>
                                              <p:spTgt spid="9230"/>
                                            </p:tgtEl>
                                            <p:attrNameLst>
                                              <p:attrName>ppt_h</p:attrName>
                                            </p:attrNameLst>
                                          </p:cBhvr>
                                          <p:tavLst>
                                            <p:tav tm="0">
                                              <p:val>
                                                <p:fltVal val="0"/>
                                              </p:val>
                                            </p:tav>
                                            <p:tav tm="100000">
                                              <p:val>
                                                <p:strVal val="#ppt_h"/>
                                              </p:val>
                                            </p:tav>
                                          </p:tavLst>
                                        </p:anim>
                                        <p:animEffect transition="in" filter="fade">
                                          <p:cBhvr>
                                            <p:cTn id="45" dur="300"/>
                                            <p:tgtEl>
                                              <p:spTgt spid="9230"/>
                                            </p:tgtEl>
                                          </p:cBhvr>
                                        </p:animEffect>
                                      </p:childTnLst>
                                    </p:cTn>
                                  </p:par>
                                  <p:par>
                                    <p:cTn id="46" presetID="6" presetClass="emph" presetSubtype="0" autoRev="1" fill="hold" grpId="1" nodeType="withEffect">
                                      <p:stCondLst>
                                        <p:cond delay="1100"/>
                                      </p:stCondLst>
                                      <p:childTnLst>
                                        <p:animScale>
                                          <p:cBhvr>
                                            <p:cTn id="47" dur="150" fill="hold"/>
                                            <p:tgtEl>
                                              <p:spTgt spid="9230"/>
                                            </p:tgtEl>
                                          </p:cBhvr>
                                          <p:by x="110000" y="110000"/>
                                        </p:animScale>
                                      </p:childTnLst>
                                    </p:cTn>
                                  </p:par>
                                  <p:par>
                                    <p:cTn id="48" presetID="53" presetClass="entr" presetSubtype="16" fill="hold" nodeType="withEffect">
                                      <p:stCondLst>
                                        <p:cond delay="900"/>
                                      </p:stCondLst>
                                      <p:childTnLst>
                                        <p:set>
                                          <p:cBhvr>
                                            <p:cTn id="49" dur="1" fill="hold">
                                              <p:stCondLst>
                                                <p:cond delay="0"/>
                                              </p:stCondLst>
                                            </p:cTn>
                                            <p:tgtEl>
                                              <p:spTgt spid="9231"/>
                                            </p:tgtEl>
                                            <p:attrNameLst>
                                              <p:attrName>style.visibility</p:attrName>
                                            </p:attrNameLst>
                                          </p:cBhvr>
                                          <p:to>
                                            <p:strVal val="visible"/>
                                          </p:to>
                                        </p:set>
                                        <p:anim calcmode="lin" valueType="num">
                                          <p:cBhvr>
                                            <p:cTn id="50" dur="300" fill="hold"/>
                                            <p:tgtEl>
                                              <p:spTgt spid="9231"/>
                                            </p:tgtEl>
                                            <p:attrNameLst>
                                              <p:attrName>ppt_w</p:attrName>
                                            </p:attrNameLst>
                                          </p:cBhvr>
                                          <p:tavLst>
                                            <p:tav tm="0">
                                              <p:val>
                                                <p:fltVal val="0"/>
                                              </p:val>
                                            </p:tav>
                                            <p:tav tm="100000">
                                              <p:val>
                                                <p:strVal val="#ppt_w"/>
                                              </p:val>
                                            </p:tav>
                                          </p:tavLst>
                                        </p:anim>
                                        <p:anim calcmode="lin" valueType="num">
                                          <p:cBhvr>
                                            <p:cTn id="51" dur="300" fill="hold"/>
                                            <p:tgtEl>
                                              <p:spTgt spid="9231"/>
                                            </p:tgtEl>
                                            <p:attrNameLst>
                                              <p:attrName>ppt_h</p:attrName>
                                            </p:attrNameLst>
                                          </p:cBhvr>
                                          <p:tavLst>
                                            <p:tav tm="0">
                                              <p:val>
                                                <p:fltVal val="0"/>
                                              </p:val>
                                            </p:tav>
                                            <p:tav tm="100000">
                                              <p:val>
                                                <p:strVal val="#ppt_h"/>
                                              </p:val>
                                            </p:tav>
                                          </p:tavLst>
                                        </p:anim>
                                        <p:animEffect transition="in" filter="fade">
                                          <p:cBhvr>
                                            <p:cTn id="52" dur="300"/>
                                            <p:tgtEl>
                                              <p:spTgt spid="9231"/>
                                            </p:tgtEl>
                                          </p:cBhvr>
                                        </p:animEffect>
                                      </p:childTnLst>
                                    </p:cTn>
                                  </p:par>
                                  <p:par>
                                    <p:cTn id="53" presetID="6" presetClass="emph" presetSubtype="0" autoRev="1" fill="hold" nodeType="withEffect">
                                      <p:stCondLst>
                                        <p:cond delay="1200"/>
                                      </p:stCondLst>
                                      <p:childTnLst>
                                        <p:animScale>
                                          <p:cBhvr>
                                            <p:cTn id="54" dur="150" fill="hold"/>
                                            <p:tgtEl>
                                              <p:spTgt spid="9231"/>
                                            </p:tgtEl>
                                          </p:cBhvr>
                                          <p:by x="110000" y="110000"/>
                                        </p:animScale>
                                      </p:childTnLst>
                                    </p:cTn>
                                  </p:par>
                                  <p:par>
                                    <p:cTn id="55" presetID="2" presetClass="entr" presetSubtype="2" fill="hold" grpId="0" nodeType="withEffect" p14:presetBounceEnd="30000">
                                      <p:stCondLst>
                                        <p:cond delay="1200"/>
                                      </p:stCondLst>
                                      <p:childTnLst>
                                        <p:set>
                                          <p:cBhvr>
                                            <p:cTn id="56" dur="1" fill="hold">
                                              <p:stCondLst>
                                                <p:cond delay="0"/>
                                              </p:stCondLst>
                                            </p:cTn>
                                            <p:tgtEl>
                                              <p:spTgt spid="9238"/>
                                            </p:tgtEl>
                                            <p:attrNameLst>
                                              <p:attrName>style.visibility</p:attrName>
                                            </p:attrNameLst>
                                          </p:cBhvr>
                                          <p:to>
                                            <p:strVal val="visible"/>
                                          </p:to>
                                        </p:set>
                                        <p:anim calcmode="lin" valueType="num" p14:bounceEnd="30000">
                                          <p:cBhvr additive="base">
                                            <p:cTn id="57" dur="500" fill="hold"/>
                                            <p:tgtEl>
                                              <p:spTgt spid="9238"/>
                                            </p:tgtEl>
                                            <p:attrNameLst>
                                              <p:attrName>ppt_x</p:attrName>
                                            </p:attrNameLst>
                                          </p:cBhvr>
                                          <p:tavLst>
                                            <p:tav tm="0">
                                              <p:val>
                                                <p:strVal val="1+#ppt_w/2"/>
                                              </p:val>
                                            </p:tav>
                                            <p:tav tm="100000">
                                              <p:val>
                                                <p:strVal val="#ppt_x"/>
                                              </p:val>
                                            </p:tav>
                                          </p:tavLst>
                                        </p:anim>
                                        <p:anim calcmode="lin" valueType="num" p14:bounceEnd="30000">
                                          <p:cBhvr additive="base">
                                            <p:cTn id="58" dur="500" fill="hold"/>
                                            <p:tgtEl>
                                              <p:spTgt spid="92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animBg="1"/>
          <p:bldP spid="9221" grpId="1" animBg="1"/>
          <p:bldP spid="9225" grpId="0" animBg="1"/>
          <p:bldP spid="9225" grpId="1" animBg="1"/>
          <p:bldP spid="9230" grpId="0" animBg="1"/>
          <p:bldP spid="9230" grpId="1" animBg="1"/>
          <p:bldP spid="9236" grpId="0"/>
          <p:bldP spid="9237" grpId="0"/>
          <p:bldP spid="92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 calcmode="lin" valueType="num">
                                          <p:cBhvr>
                                            <p:cTn id="7" dur="300" fill="hold"/>
                                            <p:tgtEl>
                                              <p:spTgt spid="9221"/>
                                            </p:tgtEl>
                                            <p:attrNameLst>
                                              <p:attrName>ppt_w</p:attrName>
                                            </p:attrNameLst>
                                          </p:cBhvr>
                                          <p:tavLst>
                                            <p:tav tm="0">
                                              <p:val>
                                                <p:fltVal val="0"/>
                                              </p:val>
                                            </p:tav>
                                            <p:tav tm="100000">
                                              <p:val>
                                                <p:strVal val="#ppt_w"/>
                                              </p:val>
                                            </p:tav>
                                          </p:tavLst>
                                        </p:anim>
                                        <p:anim calcmode="lin" valueType="num">
                                          <p:cBhvr>
                                            <p:cTn id="8" dur="300" fill="hold"/>
                                            <p:tgtEl>
                                              <p:spTgt spid="9221"/>
                                            </p:tgtEl>
                                            <p:attrNameLst>
                                              <p:attrName>ppt_h</p:attrName>
                                            </p:attrNameLst>
                                          </p:cBhvr>
                                          <p:tavLst>
                                            <p:tav tm="0">
                                              <p:val>
                                                <p:fltVal val="0"/>
                                              </p:val>
                                            </p:tav>
                                            <p:tav tm="100000">
                                              <p:val>
                                                <p:strVal val="#ppt_h"/>
                                              </p:val>
                                            </p:tav>
                                          </p:tavLst>
                                        </p:anim>
                                        <p:animEffect transition="in" filter="fade">
                                          <p:cBhvr>
                                            <p:cTn id="9" dur="300"/>
                                            <p:tgtEl>
                                              <p:spTgt spid="9221"/>
                                            </p:tgtEl>
                                          </p:cBhvr>
                                        </p:animEffect>
                                      </p:childTnLst>
                                    </p:cTn>
                                  </p:par>
                                  <p:par>
                                    <p:cTn id="10" presetID="6" presetClass="emph" presetSubtype="0" autoRev="1" fill="hold" grpId="1" nodeType="withEffect">
                                      <p:stCondLst>
                                        <p:cond delay="300"/>
                                      </p:stCondLst>
                                      <p:childTnLst>
                                        <p:animScale>
                                          <p:cBhvr>
                                            <p:cTn id="11" dur="150" fill="hold"/>
                                            <p:tgtEl>
                                              <p:spTgt spid="9221"/>
                                            </p:tgtEl>
                                          </p:cBhvr>
                                          <p:by x="110000" y="110000"/>
                                        </p:animScale>
                                      </p:childTnLst>
                                    </p:cTn>
                                  </p:par>
                                  <p:par>
                                    <p:cTn id="12" presetID="53" presetClass="entr" presetSubtype="16" fill="hold" nodeType="withEffect">
                                      <p:stCondLst>
                                        <p:cond delay="100"/>
                                      </p:stCondLst>
                                      <p:childTnLst>
                                        <p:set>
                                          <p:cBhvr>
                                            <p:cTn id="13" dur="1" fill="hold">
                                              <p:stCondLst>
                                                <p:cond delay="0"/>
                                              </p:stCondLst>
                                            </p:cTn>
                                            <p:tgtEl>
                                              <p:spTgt spid="9222"/>
                                            </p:tgtEl>
                                            <p:attrNameLst>
                                              <p:attrName>style.visibility</p:attrName>
                                            </p:attrNameLst>
                                          </p:cBhvr>
                                          <p:to>
                                            <p:strVal val="visible"/>
                                          </p:to>
                                        </p:set>
                                        <p:anim calcmode="lin" valueType="num">
                                          <p:cBhvr>
                                            <p:cTn id="14" dur="300" fill="hold"/>
                                            <p:tgtEl>
                                              <p:spTgt spid="9222"/>
                                            </p:tgtEl>
                                            <p:attrNameLst>
                                              <p:attrName>ppt_w</p:attrName>
                                            </p:attrNameLst>
                                          </p:cBhvr>
                                          <p:tavLst>
                                            <p:tav tm="0">
                                              <p:val>
                                                <p:fltVal val="0"/>
                                              </p:val>
                                            </p:tav>
                                            <p:tav tm="100000">
                                              <p:val>
                                                <p:strVal val="#ppt_w"/>
                                              </p:val>
                                            </p:tav>
                                          </p:tavLst>
                                        </p:anim>
                                        <p:anim calcmode="lin" valueType="num">
                                          <p:cBhvr>
                                            <p:cTn id="15" dur="300" fill="hold"/>
                                            <p:tgtEl>
                                              <p:spTgt spid="9222"/>
                                            </p:tgtEl>
                                            <p:attrNameLst>
                                              <p:attrName>ppt_h</p:attrName>
                                            </p:attrNameLst>
                                          </p:cBhvr>
                                          <p:tavLst>
                                            <p:tav tm="0">
                                              <p:val>
                                                <p:fltVal val="0"/>
                                              </p:val>
                                            </p:tav>
                                            <p:tav tm="100000">
                                              <p:val>
                                                <p:strVal val="#ppt_h"/>
                                              </p:val>
                                            </p:tav>
                                          </p:tavLst>
                                        </p:anim>
                                        <p:animEffect transition="in" filter="fade">
                                          <p:cBhvr>
                                            <p:cTn id="16" dur="300"/>
                                            <p:tgtEl>
                                              <p:spTgt spid="9222"/>
                                            </p:tgtEl>
                                          </p:cBhvr>
                                        </p:animEffect>
                                      </p:childTnLst>
                                    </p:cTn>
                                  </p:par>
                                  <p:par>
                                    <p:cTn id="17" presetID="6" presetClass="emph" presetSubtype="0" autoRev="1" fill="hold" nodeType="withEffect">
                                      <p:stCondLst>
                                        <p:cond delay="400"/>
                                      </p:stCondLst>
                                      <p:childTnLst>
                                        <p:animScale>
                                          <p:cBhvr>
                                            <p:cTn id="18" dur="150" fill="hold"/>
                                            <p:tgtEl>
                                              <p:spTgt spid="9222"/>
                                            </p:tgtEl>
                                          </p:cBhvr>
                                          <p:by x="110000" y="110000"/>
                                        </p:animScale>
                                      </p:childTnLst>
                                    </p:cTn>
                                  </p:par>
                                  <p:par>
                                    <p:cTn id="19" presetID="2" presetClass="entr" presetSubtype="2" fill="hold" grpId="0" nodeType="withEffect">
                                      <p:stCondLst>
                                        <p:cond delay="400"/>
                                      </p:stCondLst>
                                      <p:childTnLst>
                                        <p:set>
                                          <p:cBhvr>
                                            <p:cTn id="20" dur="1" fill="hold">
                                              <p:stCondLst>
                                                <p:cond delay="0"/>
                                              </p:stCondLst>
                                            </p:cTn>
                                            <p:tgtEl>
                                              <p:spTgt spid="9236"/>
                                            </p:tgtEl>
                                            <p:attrNameLst>
                                              <p:attrName>style.visibility</p:attrName>
                                            </p:attrNameLst>
                                          </p:cBhvr>
                                          <p:to>
                                            <p:strVal val="visible"/>
                                          </p:to>
                                        </p:set>
                                        <p:anim calcmode="lin" valueType="num">
                                          <p:cBhvr additive="base">
                                            <p:cTn id="21" dur="500" fill="hold"/>
                                            <p:tgtEl>
                                              <p:spTgt spid="9236"/>
                                            </p:tgtEl>
                                            <p:attrNameLst>
                                              <p:attrName>ppt_x</p:attrName>
                                            </p:attrNameLst>
                                          </p:cBhvr>
                                          <p:tavLst>
                                            <p:tav tm="0">
                                              <p:val>
                                                <p:strVal val="1+#ppt_w/2"/>
                                              </p:val>
                                            </p:tav>
                                            <p:tav tm="100000">
                                              <p:val>
                                                <p:strVal val="#ppt_x"/>
                                              </p:val>
                                            </p:tav>
                                          </p:tavLst>
                                        </p:anim>
                                        <p:anim calcmode="lin" valueType="num">
                                          <p:cBhvr additive="base">
                                            <p:cTn id="22" dur="500" fill="hold"/>
                                            <p:tgtEl>
                                              <p:spTgt spid="9236"/>
                                            </p:tgtEl>
                                            <p:attrNameLst>
                                              <p:attrName>ppt_y</p:attrName>
                                            </p:attrNameLst>
                                          </p:cBhvr>
                                          <p:tavLst>
                                            <p:tav tm="0">
                                              <p:val>
                                                <p:strVal val="#ppt_y"/>
                                              </p:val>
                                            </p:tav>
                                            <p:tav tm="100000">
                                              <p:val>
                                                <p:strVal val="#ppt_y"/>
                                              </p:val>
                                            </p:tav>
                                          </p:tavLst>
                                        </p:anim>
                                      </p:childTnLst>
                                    </p:cTn>
                                  </p:par>
                                  <p:par>
                                    <p:cTn id="23" presetID="53" presetClass="entr" presetSubtype="16" fill="hold" grpId="0" nodeType="withEffect">
                                      <p:stCondLst>
                                        <p:cond delay="400"/>
                                      </p:stCondLst>
                                      <p:childTnLst>
                                        <p:set>
                                          <p:cBhvr>
                                            <p:cTn id="24" dur="1" fill="hold">
                                              <p:stCondLst>
                                                <p:cond delay="0"/>
                                              </p:stCondLst>
                                            </p:cTn>
                                            <p:tgtEl>
                                              <p:spTgt spid="9225"/>
                                            </p:tgtEl>
                                            <p:attrNameLst>
                                              <p:attrName>style.visibility</p:attrName>
                                            </p:attrNameLst>
                                          </p:cBhvr>
                                          <p:to>
                                            <p:strVal val="visible"/>
                                          </p:to>
                                        </p:set>
                                        <p:anim calcmode="lin" valueType="num">
                                          <p:cBhvr>
                                            <p:cTn id="25" dur="300" fill="hold"/>
                                            <p:tgtEl>
                                              <p:spTgt spid="9225"/>
                                            </p:tgtEl>
                                            <p:attrNameLst>
                                              <p:attrName>ppt_w</p:attrName>
                                            </p:attrNameLst>
                                          </p:cBhvr>
                                          <p:tavLst>
                                            <p:tav tm="0">
                                              <p:val>
                                                <p:fltVal val="0"/>
                                              </p:val>
                                            </p:tav>
                                            <p:tav tm="100000">
                                              <p:val>
                                                <p:strVal val="#ppt_w"/>
                                              </p:val>
                                            </p:tav>
                                          </p:tavLst>
                                        </p:anim>
                                        <p:anim calcmode="lin" valueType="num">
                                          <p:cBhvr>
                                            <p:cTn id="26" dur="300" fill="hold"/>
                                            <p:tgtEl>
                                              <p:spTgt spid="9225"/>
                                            </p:tgtEl>
                                            <p:attrNameLst>
                                              <p:attrName>ppt_h</p:attrName>
                                            </p:attrNameLst>
                                          </p:cBhvr>
                                          <p:tavLst>
                                            <p:tav tm="0">
                                              <p:val>
                                                <p:fltVal val="0"/>
                                              </p:val>
                                            </p:tav>
                                            <p:tav tm="100000">
                                              <p:val>
                                                <p:strVal val="#ppt_h"/>
                                              </p:val>
                                            </p:tav>
                                          </p:tavLst>
                                        </p:anim>
                                        <p:animEffect transition="in" filter="fade">
                                          <p:cBhvr>
                                            <p:cTn id="27" dur="300"/>
                                            <p:tgtEl>
                                              <p:spTgt spid="9225"/>
                                            </p:tgtEl>
                                          </p:cBhvr>
                                        </p:animEffect>
                                      </p:childTnLst>
                                    </p:cTn>
                                  </p:par>
                                  <p:par>
                                    <p:cTn id="28" presetID="6" presetClass="emph" presetSubtype="0" autoRev="1" fill="hold" grpId="1" nodeType="withEffect">
                                      <p:stCondLst>
                                        <p:cond delay="700"/>
                                      </p:stCondLst>
                                      <p:childTnLst>
                                        <p:animScale>
                                          <p:cBhvr>
                                            <p:cTn id="29" dur="150" fill="hold"/>
                                            <p:tgtEl>
                                              <p:spTgt spid="9225"/>
                                            </p:tgtEl>
                                          </p:cBhvr>
                                          <p:by x="110000" y="110000"/>
                                        </p:animScale>
                                      </p:childTnLst>
                                    </p:cTn>
                                  </p:par>
                                  <p:par>
                                    <p:cTn id="30" presetID="53" presetClass="entr" presetSubtype="16" fill="hold" nodeType="withEffect">
                                      <p:stCondLst>
                                        <p:cond delay="500"/>
                                      </p:stCondLst>
                                      <p:childTnLst>
                                        <p:set>
                                          <p:cBhvr>
                                            <p:cTn id="31" dur="1" fill="hold">
                                              <p:stCondLst>
                                                <p:cond delay="0"/>
                                              </p:stCondLst>
                                            </p:cTn>
                                            <p:tgtEl>
                                              <p:spTgt spid="9226"/>
                                            </p:tgtEl>
                                            <p:attrNameLst>
                                              <p:attrName>style.visibility</p:attrName>
                                            </p:attrNameLst>
                                          </p:cBhvr>
                                          <p:to>
                                            <p:strVal val="visible"/>
                                          </p:to>
                                        </p:set>
                                        <p:anim calcmode="lin" valueType="num">
                                          <p:cBhvr>
                                            <p:cTn id="32" dur="300" fill="hold"/>
                                            <p:tgtEl>
                                              <p:spTgt spid="9226"/>
                                            </p:tgtEl>
                                            <p:attrNameLst>
                                              <p:attrName>ppt_w</p:attrName>
                                            </p:attrNameLst>
                                          </p:cBhvr>
                                          <p:tavLst>
                                            <p:tav tm="0">
                                              <p:val>
                                                <p:fltVal val="0"/>
                                              </p:val>
                                            </p:tav>
                                            <p:tav tm="100000">
                                              <p:val>
                                                <p:strVal val="#ppt_w"/>
                                              </p:val>
                                            </p:tav>
                                          </p:tavLst>
                                        </p:anim>
                                        <p:anim calcmode="lin" valueType="num">
                                          <p:cBhvr>
                                            <p:cTn id="33" dur="300" fill="hold"/>
                                            <p:tgtEl>
                                              <p:spTgt spid="9226"/>
                                            </p:tgtEl>
                                            <p:attrNameLst>
                                              <p:attrName>ppt_h</p:attrName>
                                            </p:attrNameLst>
                                          </p:cBhvr>
                                          <p:tavLst>
                                            <p:tav tm="0">
                                              <p:val>
                                                <p:fltVal val="0"/>
                                              </p:val>
                                            </p:tav>
                                            <p:tav tm="100000">
                                              <p:val>
                                                <p:strVal val="#ppt_h"/>
                                              </p:val>
                                            </p:tav>
                                          </p:tavLst>
                                        </p:anim>
                                        <p:animEffect transition="in" filter="fade">
                                          <p:cBhvr>
                                            <p:cTn id="34" dur="300"/>
                                            <p:tgtEl>
                                              <p:spTgt spid="9226"/>
                                            </p:tgtEl>
                                          </p:cBhvr>
                                        </p:animEffect>
                                      </p:childTnLst>
                                    </p:cTn>
                                  </p:par>
                                  <p:par>
                                    <p:cTn id="35" presetID="6" presetClass="emph" presetSubtype="0" autoRev="1" fill="hold" nodeType="withEffect">
                                      <p:stCondLst>
                                        <p:cond delay="800"/>
                                      </p:stCondLst>
                                      <p:childTnLst>
                                        <p:animScale>
                                          <p:cBhvr>
                                            <p:cTn id="36" dur="150" fill="hold"/>
                                            <p:tgtEl>
                                              <p:spTgt spid="9226"/>
                                            </p:tgtEl>
                                          </p:cBhvr>
                                          <p:by x="110000" y="110000"/>
                                        </p:animScale>
                                      </p:childTnLst>
                                    </p:cTn>
                                  </p:par>
                                  <p:par>
                                    <p:cTn id="37" presetID="2" presetClass="entr" presetSubtype="2" fill="hold" grpId="0" nodeType="withEffect">
                                      <p:stCondLst>
                                        <p:cond delay="800"/>
                                      </p:stCondLst>
                                      <p:childTnLst>
                                        <p:set>
                                          <p:cBhvr>
                                            <p:cTn id="38" dur="1" fill="hold">
                                              <p:stCondLst>
                                                <p:cond delay="0"/>
                                              </p:stCondLst>
                                            </p:cTn>
                                            <p:tgtEl>
                                              <p:spTgt spid="9237"/>
                                            </p:tgtEl>
                                            <p:attrNameLst>
                                              <p:attrName>style.visibility</p:attrName>
                                            </p:attrNameLst>
                                          </p:cBhvr>
                                          <p:to>
                                            <p:strVal val="visible"/>
                                          </p:to>
                                        </p:set>
                                        <p:anim calcmode="lin" valueType="num">
                                          <p:cBhvr additive="base">
                                            <p:cTn id="39" dur="500" fill="hold"/>
                                            <p:tgtEl>
                                              <p:spTgt spid="9237"/>
                                            </p:tgtEl>
                                            <p:attrNameLst>
                                              <p:attrName>ppt_x</p:attrName>
                                            </p:attrNameLst>
                                          </p:cBhvr>
                                          <p:tavLst>
                                            <p:tav tm="0">
                                              <p:val>
                                                <p:strVal val="1+#ppt_w/2"/>
                                              </p:val>
                                            </p:tav>
                                            <p:tav tm="100000">
                                              <p:val>
                                                <p:strVal val="#ppt_x"/>
                                              </p:val>
                                            </p:tav>
                                          </p:tavLst>
                                        </p:anim>
                                        <p:anim calcmode="lin" valueType="num">
                                          <p:cBhvr additive="base">
                                            <p:cTn id="40" dur="500" fill="hold"/>
                                            <p:tgtEl>
                                              <p:spTgt spid="9237"/>
                                            </p:tgtEl>
                                            <p:attrNameLst>
                                              <p:attrName>ppt_y</p:attrName>
                                            </p:attrNameLst>
                                          </p:cBhvr>
                                          <p:tavLst>
                                            <p:tav tm="0">
                                              <p:val>
                                                <p:strVal val="#ppt_y"/>
                                              </p:val>
                                            </p:tav>
                                            <p:tav tm="100000">
                                              <p:val>
                                                <p:strVal val="#ppt_y"/>
                                              </p:val>
                                            </p:tav>
                                          </p:tavLst>
                                        </p:anim>
                                      </p:childTnLst>
                                    </p:cTn>
                                  </p:par>
                                  <p:par>
                                    <p:cTn id="41" presetID="53" presetClass="entr" presetSubtype="16" fill="hold" grpId="0" nodeType="withEffect">
                                      <p:stCondLst>
                                        <p:cond delay="800"/>
                                      </p:stCondLst>
                                      <p:childTnLst>
                                        <p:set>
                                          <p:cBhvr>
                                            <p:cTn id="42" dur="1" fill="hold">
                                              <p:stCondLst>
                                                <p:cond delay="0"/>
                                              </p:stCondLst>
                                            </p:cTn>
                                            <p:tgtEl>
                                              <p:spTgt spid="9230"/>
                                            </p:tgtEl>
                                            <p:attrNameLst>
                                              <p:attrName>style.visibility</p:attrName>
                                            </p:attrNameLst>
                                          </p:cBhvr>
                                          <p:to>
                                            <p:strVal val="visible"/>
                                          </p:to>
                                        </p:set>
                                        <p:anim calcmode="lin" valueType="num">
                                          <p:cBhvr>
                                            <p:cTn id="43" dur="300" fill="hold"/>
                                            <p:tgtEl>
                                              <p:spTgt spid="9230"/>
                                            </p:tgtEl>
                                            <p:attrNameLst>
                                              <p:attrName>ppt_w</p:attrName>
                                            </p:attrNameLst>
                                          </p:cBhvr>
                                          <p:tavLst>
                                            <p:tav tm="0">
                                              <p:val>
                                                <p:fltVal val="0"/>
                                              </p:val>
                                            </p:tav>
                                            <p:tav tm="100000">
                                              <p:val>
                                                <p:strVal val="#ppt_w"/>
                                              </p:val>
                                            </p:tav>
                                          </p:tavLst>
                                        </p:anim>
                                        <p:anim calcmode="lin" valueType="num">
                                          <p:cBhvr>
                                            <p:cTn id="44" dur="300" fill="hold"/>
                                            <p:tgtEl>
                                              <p:spTgt spid="9230"/>
                                            </p:tgtEl>
                                            <p:attrNameLst>
                                              <p:attrName>ppt_h</p:attrName>
                                            </p:attrNameLst>
                                          </p:cBhvr>
                                          <p:tavLst>
                                            <p:tav tm="0">
                                              <p:val>
                                                <p:fltVal val="0"/>
                                              </p:val>
                                            </p:tav>
                                            <p:tav tm="100000">
                                              <p:val>
                                                <p:strVal val="#ppt_h"/>
                                              </p:val>
                                            </p:tav>
                                          </p:tavLst>
                                        </p:anim>
                                        <p:animEffect transition="in" filter="fade">
                                          <p:cBhvr>
                                            <p:cTn id="45" dur="300"/>
                                            <p:tgtEl>
                                              <p:spTgt spid="9230"/>
                                            </p:tgtEl>
                                          </p:cBhvr>
                                        </p:animEffect>
                                      </p:childTnLst>
                                    </p:cTn>
                                  </p:par>
                                  <p:par>
                                    <p:cTn id="46" presetID="6" presetClass="emph" presetSubtype="0" autoRev="1" fill="hold" grpId="1" nodeType="withEffect">
                                      <p:stCondLst>
                                        <p:cond delay="1100"/>
                                      </p:stCondLst>
                                      <p:childTnLst>
                                        <p:animScale>
                                          <p:cBhvr>
                                            <p:cTn id="47" dur="150" fill="hold"/>
                                            <p:tgtEl>
                                              <p:spTgt spid="9230"/>
                                            </p:tgtEl>
                                          </p:cBhvr>
                                          <p:by x="110000" y="110000"/>
                                        </p:animScale>
                                      </p:childTnLst>
                                    </p:cTn>
                                  </p:par>
                                  <p:par>
                                    <p:cTn id="48" presetID="53" presetClass="entr" presetSubtype="16" fill="hold" nodeType="withEffect">
                                      <p:stCondLst>
                                        <p:cond delay="900"/>
                                      </p:stCondLst>
                                      <p:childTnLst>
                                        <p:set>
                                          <p:cBhvr>
                                            <p:cTn id="49" dur="1" fill="hold">
                                              <p:stCondLst>
                                                <p:cond delay="0"/>
                                              </p:stCondLst>
                                            </p:cTn>
                                            <p:tgtEl>
                                              <p:spTgt spid="9231"/>
                                            </p:tgtEl>
                                            <p:attrNameLst>
                                              <p:attrName>style.visibility</p:attrName>
                                            </p:attrNameLst>
                                          </p:cBhvr>
                                          <p:to>
                                            <p:strVal val="visible"/>
                                          </p:to>
                                        </p:set>
                                        <p:anim calcmode="lin" valueType="num">
                                          <p:cBhvr>
                                            <p:cTn id="50" dur="300" fill="hold"/>
                                            <p:tgtEl>
                                              <p:spTgt spid="9231"/>
                                            </p:tgtEl>
                                            <p:attrNameLst>
                                              <p:attrName>ppt_w</p:attrName>
                                            </p:attrNameLst>
                                          </p:cBhvr>
                                          <p:tavLst>
                                            <p:tav tm="0">
                                              <p:val>
                                                <p:fltVal val="0"/>
                                              </p:val>
                                            </p:tav>
                                            <p:tav tm="100000">
                                              <p:val>
                                                <p:strVal val="#ppt_w"/>
                                              </p:val>
                                            </p:tav>
                                          </p:tavLst>
                                        </p:anim>
                                        <p:anim calcmode="lin" valueType="num">
                                          <p:cBhvr>
                                            <p:cTn id="51" dur="300" fill="hold"/>
                                            <p:tgtEl>
                                              <p:spTgt spid="9231"/>
                                            </p:tgtEl>
                                            <p:attrNameLst>
                                              <p:attrName>ppt_h</p:attrName>
                                            </p:attrNameLst>
                                          </p:cBhvr>
                                          <p:tavLst>
                                            <p:tav tm="0">
                                              <p:val>
                                                <p:fltVal val="0"/>
                                              </p:val>
                                            </p:tav>
                                            <p:tav tm="100000">
                                              <p:val>
                                                <p:strVal val="#ppt_h"/>
                                              </p:val>
                                            </p:tav>
                                          </p:tavLst>
                                        </p:anim>
                                        <p:animEffect transition="in" filter="fade">
                                          <p:cBhvr>
                                            <p:cTn id="52" dur="300"/>
                                            <p:tgtEl>
                                              <p:spTgt spid="9231"/>
                                            </p:tgtEl>
                                          </p:cBhvr>
                                        </p:animEffect>
                                      </p:childTnLst>
                                    </p:cTn>
                                  </p:par>
                                  <p:par>
                                    <p:cTn id="53" presetID="6" presetClass="emph" presetSubtype="0" autoRev="1" fill="hold" nodeType="withEffect">
                                      <p:stCondLst>
                                        <p:cond delay="1200"/>
                                      </p:stCondLst>
                                      <p:childTnLst>
                                        <p:animScale>
                                          <p:cBhvr>
                                            <p:cTn id="54" dur="150" fill="hold"/>
                                            <p:tgtEl>
                                              <p:spTgt spid="9231"/>
                                            </p:tgtEl>
                                          </p:cBhvr>
                                          <p:by x="110000" y="110000"/>
                                        </p:animScale>
                                      </p:childTnLst>
                                    </p:cTn>
                                  </p:par>
                                  <p:par>
                                    <p:cTn id="55" presetID="2" presetClass="entr" presetSubtype="2" fill="hold" grpId="0" nodeType="withEffect">
                                      <p:stCondLst>
                                        <p:cond delay="1200"/>
                                      </p:stCondLst>
                                      <p:childTnLst>
                                        <p:set>
                                          <p:cBhvr>
                                            <p:cTn id="56" dur="1" fill="hold">
                                              <p:stCondLst>
                                                <p:cond delay="0"/>
                                              </p:stCondLst>
                                            </p:cTn>
                                            <p:tgtEl>
                                              <p:spTgt spid="9238"/>
                                            </p:tgtEl>
                                            <p:attrNameLst>
                                              <p:attrName>style.visibility</p:attrName>
                                            </p:attrNameLst>
                                          </p:cBhvr>
                                          <p:to>
                                            <p:strVal val="visible"/>
                                          </p:to>
                                        </p:set>
                                        <p:anim calcmode="lin" valueType="num">
                                          <p:cBhvr additive="base">
                                            <p:cTn id="57" dur="500" fill="hold"/>
                                            <p:tgtEl>
                                              <p:spTgt spid="9238"/>
                                            </p:tgtEl>
                                            <p:attrNameLst>
                                              <p:attrName>ppt_x</p:attrName>
                                            </p:attrNameLst>
                                          </p:cBhvr>
                                          <p:tavLst>
                                            <p:tav tm="0">
                                              <p:val>
                                                <p:strVal val="1+#ppt_w/2"/>
                                              </p:val>
                                            </p:tav>
                                            <p:tav tm="100000">
                                              <p:val>
                                                <p:strVal val="#ppt_x"/>
                                              </p:val>
                                            </p:tav>
                                          </p:tavLst>
                                        </p:anim>
                                        <p:anim calcmode="lin" valueType="num">
                                          <p:cBhvr additive="base">
                                            <p:cTn id="58" dur="500" fill="hold"/>
                                            <p:tgtEl>
                                              <p:spTgt spid="92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animBg="1"/>
          <p:bldP spid="9221" grpId="1" animBg="1"/>
          <p:bldP spid="9225" grpId="0" animBg="1"/>
          <p:bldP spid="9225" grpId="1" animBg="1"/>
          <p:bldP spid="9230" grpId="0" animBg="1"/>
          <p:bldP spid="9230" grpId="1" animBg="1"/>
          <p:bldP spid="9236" grpId="0"/>
          <p:bldP spid="9237" grpId="0"/>
          <p:bldP spid="9238" grpId="0"/>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1" name="Oval 5"/>
          <p:cNvSpPr>
            <a:spLocks noChangeArrowheads="1"/>
          </p:cNvSpPr>
          <p:nvPr/>
        </p:nvSpPr>
        <p:spPr bwMode="auto">
          <a:xfrm>
            <a:off x="1973461" y="2298082"/>
            <a:ext cx="767953" cy="763488"/>
          </a:xfrm>
          <a:prstGeom prst="ellipse">
            <a:avLst/>
          </a:prstGeom>
          <a:solidFill>
            <a:schemeClr val="accent1"/>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22" name="Group 6"/>
          <p:cNvGrpSpPr>
            <a:grpSpLocks/>
          </p:cNvGrpSpPr>
          <p:nvPr/>
        </p:nvGrpSpPr>
        <p:grpSpPr bwMode="auto">
          <a:xfrm>
            <a:off x="2172147" y="2492301"/>
            <a:ext cx="375047" cy="383977"/>
            <a:chOff x="0" y="0"/>
            <a:chExt cx="276" cy="281"/>
          </a:xfrm>
        </p:grpSpPr>
        <p:sp>
          <p:nvSpPr>
            <p:cNvPr id="9223" name="Freeform 7"/>
            <p:cNvSpPr>
              <a:spLocks/>
            </p:cNvSpPr>
            <p:nvPr/>
          </p:nvSpPr>
          <p:spPr bwMode="auto">
            <a:xfrm>
              <a:off x="0" y="0"/>
              <a:ext cx="276" cy="203"/>
            </a:xfrm>
            <a:custGeom>
              <a:avLst/>
              <a:gdLst>
                <a:gd name="T0" fmla="*/ 106 w 138"/>
                <a:gd name="T1" fmla="*/ 37 h 101"/>
                <a:gd name="T2" fmla="*/ 100 w 138"/>
                <a:gd name="T3" fmla="*/ 38 h 101"/>
                <a:gd name="T4" fmla="*/ 100 w 138"/>
                <a:gd name="T5" fmla="*/ 35 h 101"/>
                <a:gd name="T6" fmla="*/ 66 w 138"/>
                <a:gd name="T7" fmla="*/ 0 h 101"/>
                <a:gd name="T8" fmla="*/ 32 w 138"/>
                <a:gd name="T9" fmla="*/ 29 h 101"/>
                <a:gd name="T10" fmla="*/ 22 w 138"/>
                <a:gd name="T11" fmla="*/ 30 h 101"/>
                <a:gd name="T12" fmla="*/ 22 w 138"/>
                <a:gd name="T13" fmla="*/ 30 h 101"/>
                <a:gd name="T14" fmla="*/ 8 w 138"/>
                <a:gd name="T15" fmla="*/ 51 h 101"/>
                <a:gd name="T16" fmla="*/ 10 w 138"/>
                <a:gd name="T17" fmla="*/ 60 h 101"/>
                <a:gd name="T18" fmla="*/ 0 w 138"/>
                <a:gd name="T19" fmla="*/ 79 h 101"/>
                <a:gd name="T20" fmla="*/ 22 w 138"/>
                <a:gd name="T21" fmla="*/ 101 h 101"/>
                <a:gd name="T22" fmla="*/ 45 w 138"/>
                <a:gd name="T23" fmla="*/ 101 h 101"/>
                <a:gd name="T24" fmla="*/ 51 w 138"/>
                <a:gd name="T25" fmla="*/ 95 h 101"/>
                <a:gd name="T26" fmla="*/ 45 w 138"/>
                <a:gd name="T27" fmla="*/ 89 h 101"/>
                <a:gd name="T28" fmla="*/ 22 w 138"/>
                <a:gd name="T29" fmla="*/ 89 h 101"/>
                <a:gd name="T30" fmla="*/ 12 w 138"/>
                <a:gd name="T31" fmla="*/ 79 h 101"/>
                <a:gd name="T32" fmla="*/ 20 w 138"/>
                <a:gd name="T33" fmla="*/ 69 h 101"/>
                <a:gd name="T34" fmla="*/ 25 w 138"/>
                <a:gd name="T35" fmla="*/ 65 h 101"/>
                <a:gd name="T36" fmla="*/ 23 w 138"/>
                <a:gd name="T37" fmla="*/ 58 h 101"/>
                <a:gd name="T38" fmla="*/ 20 w 138"/>
                <a:gd name="T39" fmla="*/ 51 h 101"/>
                <a:gd name="T40" fmla="*/ 26 w 138"/>
                <a:gd name="T41" fmla="*/ 41 h 101"/>
                <a:gd name="T42" fmla="*/ 26 w 138"/>
                <a:gd name="T43" fmla="*/ 41 h 101"/>
                <a:gd name="T44" fmla="*/ 35 w 138"/>
                <a:gd name="T45" fmla="*/ 42 h 101"/>
                <a:gd name="T46" fmla="*/ 41 w 138"/>
                <a:gd name="T47" fmla="*/ 42 h 101"/>
                <a:gd name="T48" fmla="*/ 43 w 138"/>
                <a:gd name="T49" fmla="*/ 36 h 101"/>
                <a:gd name="T50" fmla="*/ 43 w 138"/>
                <a:gd name="T51" fmla="*/ 35 h 101"/>
                <a:gd name="T52" fmla="*/ 43 w 138"/>
                <a:gd name="T53" fmla="*/ 35 h 101"/>
                <a:gd name="T54" fmla="*/ 66 w 138"/>
                <a:gd name="T55" fmla="*/ 12 h 101"/>
                <a:gd name="T56" fmla="*/ 88 w 138"/>
                <a:gd name="T57" fmla="*/ 35 h 101"/>
                <a:gd name="T58" fmla="*/ 84 w 138"/>
                <a:gd name="T59" fmla="*/ 46 h 101"/>
                <a:gd name="T60" fmla="*/ 86 w 138"/>
                <a:gd name="T61" fmla="*/ 54 h 101"/>
                <a:gd name="T62" fmla="*/ 93 w 138"/>
                <a:gd name="T63" fmla="*/ 54 h 101"/>
                <a:gd name="T64" fmla="*/ 106 w 138"/>
                <a:gd name="T65" fmla="*/ 49 h 101"/>
                <a:gd name="T66" fmla="*/ 126 w 138"/>
                <a:gd name="T67" fmla="*/ 69 h 101"/>
                <a:gd name="T68" fmla="*/ 106 w 138"/>
                <a:gd name="T69" fmla="*/ 89 h 101"/>
                <a:gd name="T70" fmla="*/ 93 w 138"/>
                <a:gd name="T71" fmla="*/ 89 h 101"/>
                <a:gd name="T72" fmla="*/ 87 w 138"/>
                <a:gd name="T73" fmla="*/ 95 h 101"/>
                <a:gd name="T74" fmla="*/ 93 w 138"/>
                <a:gd name="T75" fmla="*/ 101 h 101"/>
                <a:gd name="T76" fmla="*/ 106 w 138"/>
                <a:gd name="T77" fmla="*/ 101 h 101"/>
                <a:gd name="T78" fmla="*/ 138 w 138"/>
                <a:gd name="T79" fmla="*/ 69 h 101"/>
                <a:gd name="T80" fmla="*/ 106 w 138"/>
                <a:gd name="T81" fmla="*/ 37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 h="101">
                  <a:moveTo>
                    <a:pt x="106" y="37"/>
                  </a:moveTo>
                  <a:cubicBezTo>
                    <a:pt x="104" y="37"/>
                    <a:pt x="102" y="37"/>
                    <a:pt x="100" y="38"/>
                  </a:cubicBezTo>
                  <a:cubicBezTo>
                    <a:pt x="100" y="37"/>
                    <a:pt x="100" y="36"/>
                    <a:pt x="100" y="35"/>
                  </a:cubicBezTo>
                  <a:cubicBezTo>
                    <a:pt x="100" y="16"/>
                    <a:pt x="84" y="0"/>
                    <a:pt x="66" y="0"/>
                  </a:cubicBezTo>
                  <a:cubicBezTo>
                    <a:pt x="49" y="0"/>
                    <a:pt x="35" y="13"/>
                    <a:pt x="32" y="29"/>
                  </a:cubicBezTo>
                  <a:cubicBezTo>
                    <a:pt x="28" y="28"/>
                    <a:pt x="25" y="29"/>
                    <a:pt x="22" y="30"/>
                  </a:cubicBezTo>
                  <a:cubicBezTo>
                    <a:pt x="22" y="30"/>
                    <a:pt x="22" y="30"/>
                    <a:pt x="22" y="30"/>
                  </a:cubicBezTo>
                  <a:cubicBezTo>
                    <a:pt x="13" y="33"/>
                    <a:pt x="8" y="42"/>
                    <a:pt x="8" y="51"/>
                  </a:cubicBezTo>
                  <a:cubicBezTo>
                    <a:pt x="8" y="54"/>
                    <a:pt x="8" y="57"/>
                    <a:pt x="10" y="60"/>
                  </a:cubicBezTo>
                  <a:cubicBezTo>
                    <a:pt x="4" y="64"/>
                    <a:pt x="0" y="71"/>
                    <a:pt x="0" y="79"/>
                  </a:cubicBezTo>
                  <a:cubicBezTo>
                    <a:pt x="0" y="91"/>
                    <a:pt x="10" y="101"/>
                    <a:pt x="22" y="101"/>
                  </a:cubicBezTo>
                  <a:cubicBezTo>
                    <a:pt x="45" y="101"/>
                    <a:pt x="45" y="101"/>
                    <a:pt x="45" y="101"/>
                  </a:cubicBezTo>
                  <a:cubicBezTo>
                    <a:pt x="48" y="101"/>
                    <a:pt x="51" y="98"/>
                    <a:pt x="51" y="95"/>
                  </a:cubicBezTo>
                  <a:cubicBezTo>
                    <a:pt x="51" y="92"/>
                    <a:pt x="48" y="89"/>
                    <a:pt x="45" y="89"/>
                  </a:cubicBezTo>
                  <a:cubicBezTo>
                    <a:pt x="22" y="89"/>
                    <a:pt x="22" y="89"/>
                    <a:pt x="22" y="89"/>
                  </a:cubicBezTo>
                  <a:cubicBezTo>
                    <a:pt x="16" y="89"/>
                    <a:pt x="12" y="84"/>
                    <a:pt x="12" y="79"/>
                  </a:cubicBezTo>
                  <a:cubicBezTo>
                    <a:pt x="12" y="74"/>
                    <a:pt x="16" y="70"/>
                    <a:pt x="20" y="69"/>
                  </a:cubicBezTo>
                  <a:cubicBezTo>
                    <a:pt x="23" y="69"/>
                    <a:pt x="25" y="67"/>
                    <a:pt x="25" y="65"/>
                  </a:cubicBezTo>
                  <a:cubicBezTo>
                    <a:pt x="26" y="62"/>
                    <a:pt x="25" y="60"/>
                    <a:pt x="23" y="58"/>
                  </a:cubicBezTo>
                  <a:cubicBezTo>
                    <a:pt x="21" y="57"/>
                    <a:pt x="20" y="54"/>
                    <a:pt x="20" y="51"/>
                  </a:cubicBezTo>
                  <a:cubicBezTo>
                    <a:pt x="20" y="47"/>
                    <a:pt x="22" y="43"/>
                    <a:pt x="26" y="41"/>
                  </a:cubicBezTo>
                  <a:cubicBezTo>
                    <a:pt x="26" y="41"/>
                    <a:pt x="26" y="41"/>
                    <a:pt x="26" y="41"/>
                  </a:cubicBezTo>
                  <a:cubicBezTo>
                    <a:pt x="29" y="40"/>
                    <a:pt x="32" y="40"/>
                    <a:pt x="35" y="42"/>
                  </a:cubicBezTo>
                  <a:cubicBezTo>
                    <a:pt x="36" y="43"/>
                    <a:pt x="39" y="43"/>
                    <a:pt x="41" y="42"/>
                  </a:cubicBezTo>
                  <a:cubicBezTo>
                    <a:pt x="43" y="41"/>
                    <a:pt x="44" y="39"/>
                    <a:pt x="43" y="36"/>
                  </a:cubicBezTo>
                  <a:cubicBezTo>
                    <a:pt x="43" y="36"/>
                    <a:pt x="43" y="36"/>
                    <a:pt x="43" y="35"/>
                  </a:cubicBezTo>
                  <a:cubicBezTo>
                    <a:pt x="43" y="35"/>
                    <a:pt x="43" y="35"/>
                    <a:pt x="43" y="35"/>
                  </a:cubicBezTo>
                  <a:cubicBezTo>
                    <a:pt x="43" y="22"/>
                    <a:pt x="53" y="12"/>
                    <a:pt x="66" y="12"/>
                  </a:cubicBezTo>
                  <a:cubicBezTo>
                    <a:pt x="78" y="12"/>
                    <a:pt x="88" y="22"/>
                    <a:pt x="88" y="35"/>
                  </a:cubicBezTo>
                  <a:cubicBezTo>
                    <a:pt x="88" y="39"/>
                    <a:pt x="87" y="43"/>
                    <a:pt x="84" y="46"/>
                  </a:cubicBezTo>
                  <a:cubicBezTo>
                    <a:pt x="83" y="49"/>
                    <a:pt x="83" y="52"/>
                    <a:pt x="86" y="54"/>
                  </a:cubicBezTo>
                  <a:cubicBezTo>
                    <a:pt x="88" y="56"/>
                    <a:pt x="91" y="56"/>
                    <a:pt x="93" y="54"/>
                  </a:cubicBezTo>
                  <a:cubicBezTo>
                    <a:pt x="96" y="52"/>
                    <a:pt x="100" y="49"/>
                    <a:pt x="106" y="49"/>
                  </a:cubicBezTo>
                  <a:cubicBezTo>
                    <a:pt x="117" y="49"/>
                    <a:pt x="126" y="58"/>
                    <a:pt x="126" y="69"/>
                  </a:cubicBezTo>
                  <a:cubicBezTo>
                    <a:pt x="126" y="80"/>
                    <a:pt x="117" y="89"/>
                    <a:pt x="106" y="89"/>
                  </a:cubicBezTo>
                  <a:cubicBezTo>
                    <a:pt x="93" y="89"/>
                    <a:pt x="93" y="89"/>
                    <a:pt x="93" y="89"/>
                  </a:cubicBezTo>
                  <a:cubicBezTo>
                    <a:pt x="90" y="89"/>
                    <a:pt x="87" y="92"/>
                    <a:pt x="87" y="95"/>
                  </a:cubicBezTo>
                  <a:cubicBezTo>
                    <a:pt x="87" y="98"/>
                    <a:pt x="90" y="101"/>
                    <a:pt x="93" y="101"/>
                  </a:cubicBezTo>
                  <a:cubicBezTo>
                    <a:pt x="106" y="101"/>
                    <a:pt x="106" y="101"/>
                    <a:pt x="106" y="101"/>
                  </a:cubicBezTo>
                  <a:cubicBezTo>
                    <a:pt x="124" y="101"/>
                    <a:pt x="138" y="87"/>
                    <a:pt x="138" y="69"/>
                  </a:cubicBezTo>
                  <a:cubicBezTo>
                    <a:pt x="138" y="51"/>
                    <a:pt x="124" y="37"/>
                    <a:pt x="106"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4" name="Freeform 8"/>
            <p:cNvSpPr>
              <a:spLocks/>
            </p:cNvSpPr>
            <p:nvPr/>
          </p:nvSpPr>
          <p:spPr bwMode="auto">
            <a:xfrm>
              <a:off x="84" y="115"/>
              <a:ext cx="108" cy="166"/>
            </a:xfrm>
            <a:custGeom>
              <a:avLst/>
              <a:gdLst>
                <a:gd name="T0" fmla="*/ 43 w 54"/>
                <a:gd name="T1" fmla="*/ 53 h 83"/>
                <a:gd name="T2" fmla="*/ 33 w 54"/>
                <a:gd name="T3" fmla="*/ 63 h 83"/>
                <a:gd name="T4" fmla="*/ 33 w 54"/>
                <a:gd name="T5" fmla="*/ 6 h 83"/>
                <a:gd name="T6" fmla="*/ 27 w 54"/>
                <a:gd name="T7" fmla="*/ 0 h 83"/>
                <a:gd name="T8" fmla="*/ 21 w 54"/>
                <a:gd name="T9" fmla="*/ 6 h 83"/>
                <a:gd name="T10" fmla="*/ 21 w 54"/>
                <a:gd name="T11" fmla="*/ 63 h 83"/>
                <a:gd name="T12" fmla="*/ 11 w 54"/>
                <a:gd name="T13" fmla="*/ 53 h 83"/>
                <a:gd name="T14" fmla="*/ 2 w 54"/>
                <a:gd name="T15" fmla="*/ 53 h 83"/>
                <a:gd name="T16" fmla="*/ 2 w 54"/>
                <a:gd name="T17" fmla="*/ 61 h 83"/>
                <a:gd name="T18" fmla="*/ 23 w 54"/>
                <a:gd name="T19" fmla="*/ 82 h 83"/>
                <a:gd name="T20" fmla="*/ 27 w 54"/>
                <a:gd name="T21" fmla="*/ 83 h 83"/>
                <a:gd name="T22" fmla="*/ 31 w 54"/>
                <a:gd name="T23" fmla="*/ 82 h 83"/>
                <a:gd name="T24" fmla="*/ 52 w 54"/>
                <a:gd name="T25" fmla="*/ 61 h 83"/>
                <a:gd name="T26" fmla="*/ 52 w 54"/>
                <a:gd name="T27" fmla="*/ 53 h 83"/>
                <a:gd name="T28" fmla="*/ 43 w 54"/>
                <a:gd name="T29" fmla="*/ 53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4" h="83">
                  <a:moveTo>
                    <a:pt x="43" y="53"/>
                  </a:moveTo>
                  <a:cubicBezTo>
                    <a:pt x="33" y="63"/>
                    <a:pt x="33" y="63"/>
                    <a:pt x="33" y="63"/>
                  </a:cubicBezTo>
                  <a:cubicBezTo>
                    <a:pt x="33" y="6"/>
                    <a:pt x="33" y="6"/>
                    <a:pt x="33" y="6"/>
                  </a:cubicBezTo>
                  <a:cubicBezTo>
                    <a:pt x="33" y="2"/>
                    <a:pt x="30" y="0"/>
                    <a:pt x="27" y="0"/>
                  </a:cubicBezTo>
                  <a:cubicBezTo>
                    <a:pt x="24" y="0"/>
                    <a:pt x="21" y="2"/>
                    <a:pt x="21" y="6"/>
                  </a:cubicBezTo>
                  <a:cubicBezTo>
                    <a:pt x="21" y="63"/>
                    <a:pt x="21" y="63"/>
                    <a:pt x="21" y="63"/>
                  </a:cubicBezTo>
                  <a:cubicBezTo>
                    <a:pt x="11" y="53"/>
                    <a:pt x="11" y="53"/>
                    <a:pt x="11" y="53"/>
                  </a:cubicBezTo>
                  <a:cubicBezTo>
                    <a:pt x="8" y="50"/>
                    <a:pt x="5" y="50"/>
                    <a:pt x="2" y="53"/>
                  </a:cubicBezTo>
                  <a:cubicBezTo>
                    <a:pt x="0" y="55"/>
                    <a:pt x="0" y="59"/>
                    <a:pt x="2" y="61"/>
                  </a:cubicBezTo>
                  <a:cubicBezTo>
                    <a:pt x="23" y="82"/>
                    <a:pt x="23" y="82"/>
                    <a:pt x="23" y="82"/>
                  </a:cubicBezTo>
                  <a:cubicBezTo>
                    <a:pt x="24" y="83"/>
                    <a:pt x="25" y="83"/>
                    <a:pt x="27" y="83"/>
                  </a:cubicBezTo>
                  <a:cubicBezTo>
                    <a:pt x="28" y="83"/>
                    <a:pt x="30" y="83"/>
                    <a:pt x="31" y="82"/>
                  </a:cubicBezTo>
                  <a:cubicBezTo>
                    <a:pt x="52" y="61"/>
                    <a:pt x="52" y="61"/>
                    <a:pt x="52" y="61"/>
                  </a:cubicBezTo>
                  <a:cubicBezTo>
                    <a:pt x="54" y="59"/>
                    <a:pt x="54" y="55"/>
                    <a:pt x="52" y="53"/>
                  </a:cubicBezTo>
                  <a:cubicBezTo>
                    <a:pt x="49" y="50"/>
                    <a:pt x="45" y="50"/>
                    <a:pt x="43"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25" name="Oval 9"/>
          <p:cNvSpPr>
            <a:spLocks noChangeArrowheads="1"/>
          </p:cNvSpPr>
          <p:nvPr/>
        </p:nvSpPr>
        <p:spPr bwMode="auto">
          <a:xfrm>
            <a:off x="1975694" y="3615211"/>
            <a:ext cx="767953" cy="763488"/>
          </a:xfrm>
          <a:prstGeom prst="ellipse">
            <a:avLst/>
          </a:prstGeom>
          <a:solidFill>
            <a:schemeClr val="accent2"/>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26" name="Group 10"/>
          <p:cNvGrpSpPr>
            <a:grpSpLocks/>
          </p:cNvGrpSpPr>
          <p:nvPr/>
        </p:nvGrpSpPr>
        <p:grpSpPr bwMode="auto">
          <a:xfrm>
            <a:off x="2219028" y="3789339"/>
            <a:ext cx="281285" cy="410766"/>
            <a:chOff x="0" y="0"/>
            <a:chExt cx="206" cy="305"/>
          </a:xfrm>
        </p:grpSpPr>
        <p:sp>
          <p:nvSpPr>
            <p:cNvPr id="9227" name="Freeform 11"/>
            <p:cNvSpPr>
              <a:spLocks noEditPoints="1"/>
            </p:cNvSpPr>
            <p:nvPr/>
          </p:nvSpPr>
          <p:spPr bwMode="auto">
            <a:xfrm>
              <a:off x="0" y="43"/>
              <a:ext cx="206" cy="262"/>
            </a:xfrm>
            <a:custGeom>
              <a:avLst/>
              <a:gdLst>
                <a:gd name="T0" fmla="*/ 124 w 153"/>
                <a:gd name="T1" fmla="*/ 0 h 193"/>
                <a:gd name="T2" fmla="*/ 29 w 153"/>
                <a:gd name="T3" fmla="*/ 0 h 193"/>
                <a:gd name="T4" fmla="*/ 0 w 153"/>
                <a:gd name="T5" fmla="*/ 29 h 193"/>
                <a:gd name="T6" fmla="*/ 0 w 153"/>
                <a:gd name="T7" fmla="*/ 183 h 193"/>
                <a:gd name="T8" fmla="*/ 5 w 153"/>
                <a:gd name="T9" fmla="*/ 191 h 193"/>
                <a:gd name="T10" fmla="*/ 14 w 153"/>
                <a:gd name="T11" fmla="*/ 192 h 193"/>
                <a:gd name="T12" fmla="*/ 77 w 153"/>
                <a:gd name="T13" fmla="*/ 160 h 193"/>
                <a:gd name="T14" fmla="*/ 139 w 153"/>
                <a:gd name="T15" fmla="*/ 192 h 193"/>
                <a:gd name="T16" fmla="*/ 144 w 153"/>
                <a:gd name="T17" fmla="*/ 193 h 193"/>
                <a:gd name="T18" fmla="*/ 149 w 153"/>
                <a:gd name="T19" fmla="*/ 191 h 193"/>
                <a:gd name="T20" fmla="*/ 153 w 153"/>
                <a:gd name="T21" fmla="*/ 183 h 193"/>
                <a:gd name="T22" fmla="*/ 153 w 153"/>
                <a:gd name="T23" fmla="*/ 29 h 193"/>
                <a:gd name="T24" fmla="*/ 124 w 153"/>
                <a:gd name="T25" fmla="*/ 0 h 193"/>
                <a:gd name="T26" fmla="*/ 134 w 153"/>
                <a:gd name="T27" fmla="*/ 168 h 193"/>
                <a:gd name="T28" fmla="*/ 81 w 153"/>
                <a:gd name="T29" fmla="*/ 140 h 193"/>
                <a:gd name="T30" fmla="*/ 77 w 153"/>
                <a:gd name="T31" fmla="*/ 139 h 193"/>
                <a:gd name="T32" fmla="*/ 72 w 153"/>
                <a:gd name="T33" fmla="*/ 140 h 193"/>
                <a:gd name="T34" fmla="*/ 19 w 153"/>
                <a:gd name="T35" fmla="*/ 168 h 193"/>
                <a:gd name="T36" fmla="*/ 19 w 153"/>
                <a:gd name="T37" fmla="*/ 29 h 193"/>
                <a:gd name="T38" fmla="*/ 29 w 153"/>
                <a:gd name="T39" fmla="*/ 19 h 193"/>
                <a:gd name="T40" fmla="*/ 124 w 153"/>
                <a:gd name="T41" fmla="*/ 19 h 193"/>
                <a:gd name="T42" fmla="*/ 134 w 153"/>
                <a:gd name="T43" fmla="*/ 29 h 193"/>
                <a:gd name="T44" fmla="*/ 134 w 153"/>
                <a:gd name="T45" fmla="*/ 16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3" h="193">
                  <a:moveTo>
                    <a:pt x="124" y="0"/>
                  </a:moveTo>
                  <a:cubicBezTo>
                    <a:pt x="29" y="0"/>
                    <a:pt x="29" y="0"/>
                    <a:pt x="29" y="0"/>
                  </a:cubicBezTo>
                  <a:cubicBezTo>
                    <a:pt x="13" y="0"/>
                    <a:pt x="0" y="13"/>
                    <a:pt x="0" y="29"/>
                  </a:cubicBezTo>
                  <a:cubicBezTo>
                    <a:pt x="0" y="183"/>
                    <a:pt x="0" y="183"/>
                    <a:pt x="0" y="183"/>
                  </a:cubicBezTo>
                  <a:cubicBezTo>
                    <a:pt x="0" y="187"/>
                    <a:pt x="2" y="190"/>
                    <a:pt x="5" y="191"/>
                  </a:cubicBezTo>
                  <a:cubicBezTo>
                    <a:pt x="8" y="193"/>
                    <a:pt x="11" y="193"/>
                    <a:pt x="14" y="192"/>
                  </a:cubicBezTo>
                  <a:cubicBezTo>
                    <a:pt x="77" y="160"/>
                    <a:pt x="77" y="160"/>
                    <a:pt x="77" y="160"/>
                  </a:cubicBezTo>
                  <a:cubicBezTo>
                    <a:pt x="139" y="192"/>
                    <a:pt x="139" y="192"/>
                    <a:pt x="139" y="192"/>
                  </a:cubicBezTo>
                  <a:cubicBezTo>
                    <a:pt x="141" y="193"/>
                    <a:pt x="142" y="193"/>
                    <a:pt x="144" y="193"/>
                  </a:cubicBezTo>
                  <a:cubicBezTo>
                    <a:pt x="146" y="193"/>
                    <a:pt x="147" y="192"/>
                    <a:pt x="149" y="191"/>
                  </a:cubicBezTo>
                  <a:cubicBezTo>
                    <a:pt x="152" y="190"/>
                    <a:pt x="153" y="187"/>
                    <a:pt x="153" y="183"/>
                  </a:cubicBezTo>
                  <a:cubicBezTo>
                    <a:pt x="153" y="29"/>
                    <a:pt x="153" y="29"/>
                    <a:pt x="153" y="29"/>
                  </a:cubicBezTo>
                  <a:cubicBezTo>
                    <a:pt x="153" y="13"/>
                    <a:pt x="140" y="0"/>
                    <a:pt x="124" y="0"/>
                  </a:cubicBezTo>
                  <a:close/>
                  <a:moveTo>
                    <a:pt x="134" y="168"/>
                  </a:moveTo>
                  <a:cubicBezTo>
                    <a:pt x="81" y="140"/>
                    <a:pt x="81" y="140"/>
                    <a:pt x="81" y="140"/>
                  </a:cubicBezTo>
                  <a:cubicBezTo>
                    <a:pt x="80" y="140"/>
                    <a:pt x="78" y="139"/>
                    <a:pt x="77" y="139"/>
                  </a:cubicBezTo>
                  <a:cubicBezTo>
                    <a:pt x="75" y="139"/>
                    <a:pt x="74" y="140"/>
                    <a:pt x="72" y="140"/>
                  </a:cubicBezTo>
                  <a:cubicBezTo>
                    <a:pt x="19" y="168"/>
                    <a:pt x="19" y="168"/>
                    <a:pt x="19" y="168"/>
                  </a:cubicBezTo>
                  <a:cubicBezTo>
                    <a:pt x="19" y="29"/>
                    <a:pt x="19" y="29"/>
                    <a:pt x="19" y="29"/>
                  </a:cubicBezTo>
                  <a:cubicBezTo>
                    <a:pt x="19" y="23"/>
                    <a:pt x="24" y="19"/>
                    <a:pt x="29" y="19"/>
                  </a:cubicBezTo>
                  <a:cubicBezTo>
                    <a:pt x="124" y="19"/>
                    <a:pt x="124" y="19"/>
                    <a:pt x="124" y="19"/>
                  </a:cubicBezTo>
                  <a:cubicBezTo>
                    <a:pt x="130" y="19"/>
                    <a:pt x="134" y="23"/>
                    <a:pt x="134" y="29"/>
                  </a:cubicBezTo>
                  <a:lnTo>
                    <a:pt x="134" y="16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8" name="Freeform 12"/>
            <p:cNvSpPr>
              <a:spLocks/>
            </p:cNvSpPr>
            <p:nvPr/>
          </p:nvSpPr>
          <p:spPr bwMode="auto">
            <a:xfrm>
              <a:off x="42" y="0"/>
              <a:ext cx="123" cy="26"/>
            </a:xfrm>
            <a:custGeom>
              <a:avLst/>
              <a:gdLst>
                <a:gd name="T0" fmla="*/ 10 w 91"/>
                <a:gd name="T1" fmla="*/ 19 h 19"/>
                <a:gd name="T2" fmla="*/ 82 w 91"/>
                <a:gd name="T3" fmla="*/ 19 h 19"/>
                <a:gd name="T4" fmla="*/ 91 w 91"/>
                <a:gd name="T5" fmla="*/ 10 h 19"/>
                <a:gd name="T6" fmla="*/ 82 w 91"/>
                <a:gd name="T7" fmla="*/ 0 h 19"/>
                <a:gd name="T8" fmla="*/ 10 w 91"/>
                <a:gd name="T9" fmla="*/ 0 h 19"/>
                <a:gd name="T10" fmla="*/ 0 w 91"/>
                <a:gd name="T11" fmla="*/ 10 h 19"/>
                <a:gd name="T12" fmla="*/ 10 w 91"/>
                <a:gd name="T13" fmla="*/ 19 h 19"/>
              </a:gdLst>
              <a:ahLst/>
              <a:cxnLst>
                <a:cxn ang="0">
                  <a:pos x="T0" y="T1"/>
                </a:cxn>
                <a:cxn ang="0">
                  <a:pos x="T2" y="T3"/>
                </a:cxn>
                <a:cxn ang="0">
                  <a:pos x="T4" y="T5"/>
                </a:cxn>
                <a:cxn ang="0">
                  <a:pos x="T6" y="T7"/>
                </a:cxn>
                <a:cxn ang="0">
                  <a:pos x="T8" y="T9"/>
                </a:cxn>
                <a:cxn ang="0">
                  <a:pos x="T10" y="T11"/>
                </a:cxn>
                <a:cxn ang="0">
                  <a:pos x="T12" y="T13"/>
                </a:cxn>
              </a:cxnLst>
              <a:rect l="0" t="0" r="r" b="b"/>
              <a:pathLst>
                <a:path w="91" h="19">
                  <a:moveTo>
                    <a:pt x="10" y="19"/>
                  </a:moveTo>
                  <a:cubicBezTo>
                    <a:pt x="82" y="19"/>
                    <a:pt x="82" y="19"/>
                    <a:pt x="82" y="19"/>
                  </a:cubicBezTo>
                  <a:cubicBezTo>
                    <a:pt x="87" y="19"/>
                    <a:pt x="91" y="15"/>
                    <a:pt x="91" y="10"/>
                  </a:cubicBezTo>
                  <a:cubicBezTo>
                    <a:pt x="91" y="4"/>
                    <a:pt x="87" y="0"/>
                    <a:pt x="82" y="0"/>
                  </a:cubicBezTo>
                  <a:cubicBezTo>
                    <a:pt x="10" y="0"/>
                    <a:pt x="10" y="0"/>
                    <a:pt x="10" y="0"/>
                  </a:cubicBezTo>
                  <a:cubicBezTo>
                    <a:pt x="5" y="0"/>
                    <a:pt x="0" y="4"/>
                    <a:pt x="0" y="10"/>
                  </a:cubicBezTo>
                  <a:cubicBezTo>
                    <a:pt x="0" y="15"/>
                    <a:pt x="5" y="19"/>
                    <a:pt x="10"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29" name="Freeform 13"/>
            <p:cNvSpPr>
              <a:spLocks/>
            </p:cNvSpPr>
            <p:nvPr/>
          </p:nvSpPr>
          <p:spPr bwMode="auto">
            <a:xfrm>
              <a:off x="56" y="105"/>
              <a:ext cx="94" cy="94"/>
            </a:xfrm>
            <a:custGeom>
              <a:avLst/>
              <a:gdLst>
                <a:gd name="T0" fmla="*/ 60 w 69"/>
                <a:gd name="T1" fmla="*/ 25 h 69"/>
                <a:gd name="T2" fmla="*/ 44 w 69"/>
                <a:gd name="T3" fmla="*/ 25 h 69"/>
                <a:gd name="T4" fmla="*/ 44 w 69"/>
                <a:gd name="T5" fmla="*/ 9 h 69"/>
                <a:gd name="T6" fmla="*/ 35 w 69"/>
                <a:gd name="T7" fmla="*/ 0 h 69"/>
                <a:gd name="T8" fmla="*/ 25 w 69"/>
                <a:gd name="T9" fmla="*/ 9 h 69"/>
                <a:gd name="T10" fmla="*/ 25 w 69"/>
                <a:gd name="T11" fmla="*/ 25 h 69"/>
                <a:gd name="T12" fmla="*/ 10 w 69"/>
                <a:gd name="T13" fmla="*/ 25 h 69"/>
                <a:gd name="T14" fmla="*/ 0 w 69"/>
                <a:gd name="T15" fmla="*/ 34 h 69"/>
                <a:gd name="T16" fmla="*/ 10 w 69"/>
                <a:gd name="T17" fmla="*/ 44 h 69"/>
                <a:gd name="T18" fmla="*/ 25 w 69"/>
                <a:gd name="T19" fmla="*/ 44 h 69"/>
                <a:gd name="T20" fmla="*/ 25 w 69"/>
                <a:gd name="T21" fmla="*/ 59 h 69"/>
                <a:gd name="T22" fmla="*/ 35 w 69"/>
                <a:gd name="T23" fmla="*/ 69 h 69"/>
                <a:gd name="T24" fmla="*/ 44 w 69"/>
                <a:gd name="T25" fmla="*/ 59 h 69"/>
                <a:gd name="T26" fmla="*/ 44 w 69"/>
                <a:gd name="T27" fmla="*/ 44 h 69"/>
                <a:gd name="T28" fmla="*/ 60 w 69"/>
                <a:gd name="T29" fmla="*/ 44 h 69"/>
                <a:gd name="T30" fmla="*/ 69 w 69"/>
                <a:gd name="T31" fmla="*/ 34 h 69"/>
                <a:gd name="T32" fmla="*/ 60 w 69"/>
                <a:gd name="T33" fmla="*/ 25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9" h="69">
                  <a:moveTo>
                    <a:pt x="60" y="25"/>
                  </a:moveTo>
                  <a:cubicBezTo>
                    <a:pt x="44" y="25"/>
                    <a:pt x="44" y="25"/>
                    <a:pt x="44" y="25"/>
                  </a:cubicBezTo>
                  <a:cubicBezTo>
                    <a:pt x="44" y="9"/>
                    <a:pt x="44" y="9"/>
                    <a:pt x="44" y="9"/>
                  </a:cubicBezTo>
                  <a:cubicBezTo>
                    <a:pt x="44" y="4"/>
                    <a:pt x="40" y="0"/>
                    <a:pt x="35" y="0"/>
                  </a:cubicBezTo>
                  <a:cubicBezTo>
                    <a:pt x="30" y="0"/>
                    <a:pt x="25" y="4"/>
                    <a:pt x="25" y="9"/>
                  </a:cubicBezTo>
                  <a:cubicBezTo>
                    <a:pt x="25" y="25"/>
                    <a:pt x="25" y="25"/>
                    <a:pt x="25" y="25"/>
                  </a:cubicBezTo>
                  <a:cubicBezTo>
                    <a:pt x="10" y="25"/>
                    <a:pt x="10" y="25"/>
                    <a:pt x="10" y="25"/>
                  </a:cubicBezTo>
                  <a:cubicBezTo>
                    <a:pt x="5" y="25"/>
                    <a:pt x="0" y="29"/>
                    <a:pt x="0" y="34"/>
                  </a:cubicBezTo>
                  <a:cubicBezTo>
                    <a:pt x="0" y="39"/>
                    <a:pt x="5" y="44"/>
                    <a:pt x="10" y="44"/>
                  </a:cubicBezTo>
                  <a:cubicBezTo>
                    <a:pt x="25" y="44"/>
                    <a:pt x="25" y="44"/>
                    <a:pt x="25" y="44"/>
                  </a:cubicBezTo>
                  <a:cubicBezTo>
                    <a:pt x="25" y="59"/>
                    <a:pt x="25" y="59"/>
                    <a:pt x="25" y="59"/>
                  </a:cubicBezTo>
                  <a:cubicBezTo>
                    <a:pt x="25" y="64"/>
                    <a:pt x="30" y="69"/>
                    <a:pt x="35" y="69"/>
                  </a:cubicBezTo>
                  <a:cubicBezTo>
                    <a:pt x="40" y="69"/>
                    <a:pt x="44" y="64"/>
                    <a:pt x="44" y="59"/>
                  </a:cubicBezTo>
                  <a:cubicBezTo>
                    <a:pt x="44" y="44"/>
                    <a:pt x="44" y="44"/>
                    <a:pt x="44" y="44"/>
                  </a:cubicBezTo>
                  <a:cubicBezTo>
                    <a:pt x="60" y="44"/>
                    <a:pt x="60" y="44"/>
                    <a:pt x="60" y="44"/>
                  </a:cubicBezTo>
                  <a:cubicBezTo>
                    <a:pt x="65" y="44"/>
                    <a:pt x="69" y="39"/>
                    <a:pt x="69" y="34"/>
                  </a:cubicBezTo>
                  <a:cubicBezTo>
                    <a:pt x="69" y="29"/>
                    <a:pt x="65" y="25"/>
                    <a:pt x="60"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30" name="Oval 14"/>
          <p:cNvSpPr>
            <a:spLocks noChangeArrowheads="1"/>
          </p:cNvSpPr>
          <p:nvPr/>
        </p:nvSpPr>
        <p:spPr bwMode="auto">
          <a:xfrm>
            <a:off x="1975694" y="4914480"/>
            <a:ext cx="767953" cy="763488"/>
          </a:xfrm>
          <a:prstGeom prst="ellipse">
            <a:avLst/>
          </a:prstGeom>
          <a:solidFill>
            <a:schemeClr val="accent3"/>
          </a:solidFill>
          <a:ln>
            <a:noFill/>
          </a:ln>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nvGrpSpPr>
          <p:cNvPr id="9231" name="Group 15"/>
          <p:cNvGrpSpPr>
            <a:grpSpLocks/>
          </p:cNvGrpSpPr>
          <p:nvPr/>
        </p:nvGrpSpPr>
        <p:grpSpPr bwMode="auto">
          <a:xfrm>
            <a:off x="2194472" y="5162278"/>
            <a:ext cx="366117" cy="317004"/>
            <a:chOff x="0" y="0"/>
            <a:chExt cx="346" cy="301"/>
          </a:xfrm>
        </p:grpSpPr>
        <p:sp>
          <p:nvSpPr>
            <p:cNvPr id="9232" name="Freeform 16"/>
            <p:cNvSpPr>
              <a:spLocks/>
            </p:cNvSpPr>
            <p:nvPr/>
          </p:nvSpPr>
          <p:spPr bwMode="auto">
            <a:xfrm>
              <a:off x="0" y="0"/>
              <a:ext cx="291" cy="254"/>
            </a:xfrm>
            <a:custGeom>
              <a:avLst/>
              <a:gdLst>
                <a:gd name="T0" fmla="*/ 30 w 291"/>
                <a:gd name="T1" fmla="*/ 28 h 254"/>
                <a:gd name="T2" fmla="*/ 261 w 291"/>
                <a:gd name="T3" fmla="*/ 28 h 254"/>
                <a:gd name="T4" fmla="*/ 261 w 291"/>
                <a:gd name="T5" fmla="*/ 126 h 254"/>
                <a:gd name="T6" fmla="*/ 291 w 291"/>
                <a:gd name="T7" fmla="*/ 126 h 254"/>
                <a:gd name="T8" fmla="*/ 291 w 291"/>
                <a:gd name="T9" fmla="*/ 0 h 254"/>
                <a:gd name="T10" fmla="*/ 0 w 291"/>
                <a:gd name="T11" fmla="*/ 0 h 254"/>
                <a:gd name="T12" fmla="*/ 0 w 291"/>
                <a:gd name="T13" fmla="*/ 254 h 254"/>
                <a:gd name="T14" fmla="*/ 146 w 291"/>
                <a:gd name="T15" fmla="*/ 254 h 254"/>
                <a:gd name="T16" fmla="*/ 146 w 291"/>
                <a:gd name="T17" fmla="*/ 224 h 254"/>
                <a:gd name="T18" fmla="*/ 30 w 291"/>
                <a:gd name="T19" fmla="*/ 224 h 254"/>
                <a:gd name="T20" fmla="*/ 30 w 291"/>
                <a:gd name="T21" fmla="*/ 28 h 2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1" h="254">
                  <a:moveTo>
                    <a:pt x="30" y="28"/>
                  </a:moveTo>
                  <a:lnTo>
                    <a:pt x="261" y="28"/>
                  </a:lnTo>
                  <a:lnTo>
                    <a:pt x="261" y="126"/>
                  </a:lnTo>
                  <a:lnTo>
                    <a:pt x="291" y="126"/>
                  </a:lnTo>
                  <a:lnTo>
                    <a:pt x="291" y="0"/>
                  </a:lnTo>
                  <a:lnTo>
                    <a:pt x="0" y="0"/>
                  </a:lnTo>
                  <a:lnTo>
                    <a:pt x="0" y="254"/>
                  </a:lnTo>
                  <a:lnTo>
                    <a:pt x="146" y="254"/>
                  </a:lnTo>
                  <a:lnTo>
                    <a:pt x="146" y="224"/>
                  </a:lnTo>
                  <a:lnTo>
                    <a:pt x="30" y="224"/>
                  </a:lnTo>
                  <a:lnTo>
                    <a:pt x="30" y="28"/>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3" name="Freeform 17"/>
            <p:cNvSpPr>
              <a:spLocks/>
            </p:cNvSpPr>
            <p:nvPr/>
          </p:nvSpPr>
          <p:spPr bwMode="auto">
            <a:xfrm>
              <a:off x="207" y="161"/>
              <a:ext cx="139" cy="140"/>
            </a:xfrm>
            <a:custGeom>
              <a:avLst/>
              <a:gdLst>
                <a:gd name="T0" fmla="*/ 139 w 139"/>
                <a:gd name="T1" fmla="*/ 56 h 140"/>
                <a:gd name="T2" fmla="*/ 84 w 139"/>
                <a:gd name="T3" fmla="*/ 56 h 140"/>
                <a:gd name="T4" fmla="*/ 84 w 139"/>
                <a:gd name="T5" fmla="*/ 0 h 140"/>
                <a:gd name="T6" fmla="*/ 54 w 139"/>
                <a:gd name="T7" fmla="*/ 0 h 140"/>
                <a:gd name="T8" fmla="*/ 54 w 139"/>
                <a:gd name="T9" fmla="*/ 56 h 140"/>
                <a:gd name="T10" fmla="*/ 0 w 139"/>
                <a:gd name="T11" fmla="*/ 56 h 140"/>
                <a:gd name="T12" fmla="*/ 0 w 139"/>
                <a:gd name="T13" fmla="*/ 86 h 140"/>
                <a:gd name="T14" fmla="*/ 54 w 139"/>
                <a:gd name="T15" fmla="*/ 86 h 140"/>
                <a:gd name="T16" fmla="*/ 54 w 139"/>
                <a:gd name="T17" fmla="*/ 140 h 140"/>
                <a:gd name="T18" fmla="*/ 84 w 139"/>
                <a:gd name="T19" fmla="*/ 140 h 140"/>
                <a:gd name="T20" fmla="*/ 84 w 139"/>
                <a:gd name="T21" fmla="*/ 86 h 140"/>
                <a:gd name="T22" fmla="*/ 139 w 139"/>
                <a:gd name="T23" fmla="*/ 86 h 140"/>
                <a:gd name="T24" fmla="*/ 139 w 139"/>
                <a:gd name="T25" fmla="*/ 56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40">
                  <a:moveTo>
                    <a:pt x="139" y="56"/>
                  </a:moveTo>
                  <a:lnTo>
                    <a:pt x="84" y="56"/>
                  </a:lnTo>
                  <a:lnTo>
                    <a:pt x="84" y="0"/>
                  </a:lnTo>
                  <a:lnTo>
                    <a:pt x="54" y="0"/>
                  </a:lnTo>
                  <a:lnTo>
                    <a:pt x="54" y="56"/>
                  </a:lnTo>
                  <a:lnTo>
                    <a:pt x="0" y="56"/>
                  </a:lnTo>
                  <a:lnTo>
                    <a:pt x="0" y="86"/>
                  </a:lnTo>
                  <a:lnTo>
                    <a:pt x="54" y="86"/>
                  </a:lnTo>
                  <a:lnTo>
                    <a:pt x="54" y="140"/>
                  </a:lnTo>
                  <a:lnTo>
                    <a:pt x="84" y="140"/>
                  </a:lnTo>
                  <a:lnTo>
                    <a:pt x="84" y="86"/>
                  </a:lnTo>
                  <a:lnTo>
                    <a:pt x="139" y="86"/>
                  </a:lnTo>
                  <a:lnTo>
                    <a:pt x="139" y="5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4" name="Rectangle 18"/>
            <p:cNvSpPr>
              <a:spLocks noChangeArrowheads="1"/>
            </p:cNvSpPr>
            <p:nvPr/>
          </p:nvSpPr>
          <p:spPr bwMode="auto">
            <a:xfrm>
              <a:off x="70" y="75"/>
              <a:ext cx="127" cy="2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9235" name="Rectangle 19"/>
            <p:cNvSpPr>
              <a:spLocks noChangeArrowheads="1"/>
            </p:cNvSpPr>
            <p:nvPr/>
          </p:nvSpPr>
          <p:spPr bwMode="auto">
            <a:xfrm>
              <a:off x="70" y="134"/>
              <a:ext cx="96" cy="30"/>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nSpc>
                  <a:spcPct val="120000"/>
                </a:lnSpc>
              </a:pP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grpSp>
      <p:sp>
        <p:nvSpPr>
          <p:cNvPr id="9236" name="Rectangle 20"/>
          <p:cNvSpPr>
            <a:spLocks noChangeArrowheads="1"/>
          </p:cNvSpPr>
          <p:nvPr/>
        </p:nvSpPr>
        <p:spPr bwMode="auto">
          <a:xfrm>
            <a:off x="2966890" y="2342297"/>
            <a:ext cx="396701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t>1.</a:t>
            </a:r>
            <a:r>
              <a:rPr lang="zh-CN" altLang="zh-CN" sz="1400" dirty="0"/>
              <a:t>必需进行个人网站前台功能设计。包括个人网站主题的确定，前台功能设计与管理、个人网站主页设计、个人网站留言板、注册、忘记密码、搜索等网页设计与管理。</a:t>
            </a:r>
          </a:p>
        </p:txBody>
      </p:sp>
      <p:sp>
        <p:nvSpPr>
          <p:cNvPr id="9237" name="Rectangle 21"/>
          <p:cNvSpPr>
            <a:spLocks noChangeArrowheads="1"/>
          </p:cNvSpPr>
          <p:nvPr/>
        </p:nvSpPr>
        <p:spPr bwMode="auto">
          <a:xfrm>
            <a:off x="2966890" y="3646032"/>
            <a:ext cx="3967013"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r>
              <a:rPr lang="en-US" altLang="zh-CN" sz="1400" dirty="0"/>
              <a:t>2.</a:t>
            </a:r>
            <a:r>
              <a:rPr lang="zh-CN" altLang="zh-CN" sz="1400" dirty="0"/>
              <a:t>对个人网站后台管理功能设计。包括个人网站后台管理功能的设计、后台管理信息系统功能的设计、后台系统权限管理、后台文件管理、个人网站后台管理系统主页设计。</a:t>
            </a:r>
          </a:p>
        </p:txBody>
      </p:sp>
      <p:sp>
        <p:nvSpPr>
          <p:cNvPr id="9238" name="Rectangle 22"/>
          <p:cNvSpPr>
            <a:spLocks noChangeArrowheads="1"/>
          </p:cNvSpPr>
          <p:nvPr/>
        </p:nvSpPr>
        <p:spPr bwMode="auto">
          <a:xfrm>
            <a:off x="2966890" y="4949766"/>
            <a:ext cx="3967013" cy="17840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400" dirty="0"/>
              <a:t>3.</a:t>
            </a:r>
            <a:r>
              <a:rPr lang="zh-CN" altLang="zh-CN" sz="1400" dirty="0"/>
              <a:t>一个网站做好了，就要对个人网站进行推广，这是一个网站必需做得的一步，因为如果你不对你的网站进行推广，就算你发布了也没有人会知道的。在设计这个网站时真的体会很多东西，从一开始网页主题的确定，到主页总体的设计、搜集资料、前台功能设计与管理、后台功能设计与管理、每个分页面的设计等。</a:t>
            </a:r>
            <a:endParaRPr lang="en-GB" altLang="zh-CN" sz="8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文本框 22"/>
          <p:cNvSpPr txBox="1"/>
          <p:nvPr/>
        </p:nvSpPr>
        <p:spPr>
          <a:xfrm>
            <a:off x="880973" y="1235054"/>
            <a:ext cx="1025922" cy="307777"/>
          </a:xfrm>
          <a:prstGeom prst="rect">
            <a:avLst/>
          </a:prstGeom>
          <a:noFill/>
        </p:spPr>
        <p:txBody>
          <a:bodyPr wrap="none" lIns="0" tIns="0" rIns="0" bIns="0" rtlCol="0">
            <a:spAutoFit/>
          </a:bodyPr>
          <a:lstStyle/>
          <a:p>
            <a:pPr defTabSz="964278"/>
            <a:r>
              <a:rPr lang="zh-CN" altLang="en-US" sz="20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改进建议</a:t>
            </a:r>
            <a:endPar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33903" y="1187879"/>
            <a:ext cx="5924847" cy="491630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04782197"/>
      </p:ext>
    </p:extLst>
  </p:cSld>
  <p:clrMapOvr>
    <a:masterClrMapping/>
  </p:clrMapOvr>
  <mc:AlternateContent xmlns:mc="http://schemas.openxmlformats.org/markup-compatibility/2006" xmlns:p14="http://schemas.microsoft.com/office/powerpoint/2010/main">
    <mc:Choice Requires="p14">
      <p:transition spd="slow" p14:dur="1600" advTm="5000">
        <p14:gallery dir="l"/>
      </p:transition>
    </mc:Choice>
    <mc:Fallback xmlns="">
      <p:transition spd="slow" advTm="500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 calcmode="lin" valueType="num">
                                          <p:cBhvr>
                                            <p:cTn id="7" dur="300" fill="hold"/>
                                            <p:tgtEl>
                                              <p:spTgt spid="9221"/>
                                            </p:tgtEl>
                                            <p:attrNameLst>
                                              <p:attrName>ppt_w</p:attrName>
                                            </p:attrNameLst>
                                          </p:cBhvr>
                                          <p:tavLst>
                                            <p:tav tm="0">
                                              <p:val>
                                                <p:fltVal val="0"/>
                                              </p:val>
                                            </p:tav>
                                            <p:tav tm="100000">
                                              <p:val>
                                                <p:strVal val="#ppt_w"/>
                                              </p:val>
                                            </p:tav>
                                          </p:tavLst>
                                        </p:anim>
                                        <p:anim calcmode="lin" valueType="num">
                                          <p:cBhvr>
                                            <p:cTn id="8" dur="300" fill="hold"/>
                                            <p:tgtEl>
                                              <p:spTgt spid="9221"/>
                                            </p:tgtEl>
                                            <p:attrNameLst>
                                              <p:attrName>ppt_h</p:attrName>
                                            </p:attrNameLst>
                                          </p:cBhvr>
                                          <p:tavLst>
                                            <p:tav tm="0">
                                              <p:val>
                                                <p:fltVal val="0"/>
                                              </p:val>
                                            </p:tav>
                                            <p:tav tm="100000">
                                              <p:val>
                                                <p:strVal val="#ppt_h"/>
                                              </p:val>
                                            </p:tav>
                                          </p:tavLst>
                                        </p:anim>
                                        <p:animEffect transition="in" filter="fade">
                                          <p:cBhvr>
                                            <p:cTn id="9" dur="300"/>
                                            <p:tgtEl>
                                              <p:spTgt spid="9221"/>
                                            </p:tgtEl>
                                          </p:cBhvr>
                                        </p:animEffect>
                                      </p:childTnLst>
                                    </p:cTn>
                                  </p:par>
                                  <p:par>
                                    <p:cTn id="10" presetID="6" presetClass="emph" presetSubtype="0" autoRev="1" fill="hold" grpId="1" nodeType="withEffect">
                                      <p:stCondLst>
                                        <p:cond delay="300"/>
                                      </p:stCondLst>
                                      <p:childTnLst>
                                        <p:animScale>
                                          <p:cBhvr>
                                            <p:cTn id="11" dur="150" fill="hold"/>
                                            <p:tgtEl>
                                              <p:spTgt spid="9221"/>
                                            </p:tgtEl>
                                          </p:cBhvr>
                                          <p:by x="110000" y="110000"/>
                                        </p:animScale>
                                      </p:childTnLst>
                                    </p:cTn>
                                  </p:par>
                                  <p:par>
                                    <p:cTn id="12" presetID="53" presetClass="entr" presetSubtype="16" fill="hold" nodeType="withEffect">
                                      <p:stCondLst>
                                        <p:cond delay="100"/>
                                      </p:stCondLst>
                                      <p:childTnLst>
                                        <p:set>
                                          <p:cBhvr>
                                            <p:cTn id="13" dur="1" fill="hold">
                                              <p:stCondLst>
                                                <p:cond delay="0"/>
                                              </p:stCondLst>
                                            </p:cTn>
                                            <p:tgtEl>
                                              <p:spTgt spid="9222"/>
                                            </p:tgtEl>
                                            <p:attrNameLst>
                                              <p:attrName>style.visibility</p:attrName>
                                            </p:attrNameLst>
                                          </p:cBhvr>
                                          <p:to>
                                            <p:strVal val="visible"/>
                                          </p:to>
                                        </p:set>
                                        <p:anim calcmode="lin" valueType="num">
                                          <p:cBhvr>
                                            <p:cTn id="14" dur="300" fill="hold"/>
                                            <p:tgtEl>
                                              <p:spTgt spid="9222"/>
                                            </p:tgtEl>
                                            <p:attrNameLst>
                                              <p:attrName>ppt_w</p:attrName>
                                            </p:attrNameLst>
                                          </p:cBhvr>
                                          <p:tavLst>
                                            <p:tav tm="0">
                                              <p:val>
                                                <p:fltVal val="0"/>
                                              </p:val>
                                            </p:tav>
                                            <p:tav tm="100000">
                                              <p:val>
                                                <p:strVal val="#ppt_w"/>
                                              </p:val>
                                            </p:tav>
                                          </p:tavLst>
                                        </p:anim>
                                        <p:anim calcmode="lin" valueType="num">
                                          <p:cBhvr>
                                            <p:cTn id="15" dur="300" fill="hold"/>
                                            <p:tgtEl>
                                              <p:spTgt spid="9222"/>
                                            </p:tgtEl>
                                            <p:attrNameLst>
                                              <p:attrName>ppt_h</p:attrName>
                                            </p:attrNameLst>
                                          </p:cBhvr>
                                          <p:tavLst>
                                            <p:tav tm="0">
                                              <p:val>
                                                <p:fltVal val="0"/>
                                              </p:val>
                                            </p:tav>
                                            <p:tav tm="100000">
                                              <p:val>
                                                <p:strVal val="#ppt_h"/>
                                              </p:val>
                                            </p:tav>
                                          </p:tavLst>
                                        </p:anim>
                                        <p:animEffect transition="in" filter="fade">
                                          <p:cBhvr>
                                            <p:cTn id="16" dur="300"/>
                                            <p:tgtEl>
                                              <p:spTgt spid="9222"/>
                                            </p:tgtEl>
                                          </p:cBhvr>
                                        </p:animEffect>
                                      </p:childTnLst>
                                    </p:cTn>
                                  </p:par>
                                  <p:par>
                                    <p:cTn id="17" presetID="6" presetClass="emph" presetSubtype="0" autoRev="1" fill="hold" nodeType="withEffect">
                                      <p:stCondLst>
                                        <p:cond delay="400"/>
                                      </p:stCondLst>
                                      <p:childTnLst>
                                        <p:animScale>
                                          <p:cBhvr>
                                            <p:cTn id="18" dur="150" fill="hold"/>
                                            <p:tgtEl>
                                              <p:spTgt spid="9222"/>
                                            </p:tgtEl>
                                          </p:cBhvr>
                                          <p:by x="110000" y="110000"/>
                                        </p:animScale>
                                      </p:childTnLst>
                                    </p:cTn>
                                  </p:par>
                                  <p:par>
                                    <p:cTn id="19" presetID="2" presetClass="entr" presetSubtype="2" fill="hold" grpId="0" nodeType="withEffect" p14:presetBounceEnd="30000">
                                      <p:stCondLst>
                                        <p:cond delay="400"/>
                                      </p:stCondLst>
                                      <p:childTnLst>
                                        <p:set>
                                          <p:cBhvr>
                                            <p:cTn id="20" dur="1" fill="hold">
                                              <p:stCondLst>
                                                <p:cond delay="0"/>
                                              </p:stCondLst>
                                            </p:cTn>
                                            <p:tgtEl>
                                              <p:spTgt spid="9236"/>
                                            </p:tgtEl>
                                            <p:attrNameLst>
                                              <p:attrName>style.visibility</p:attrName>
                                            </p:attrNameLst>
                                          </p:cBhvr>
                                          <p:to>
                                            <p:strVal val="visible"/>
                                          </p:to>
                                        </p:set>
                                        <p:anim calcmode="lin" valueType="num" p14:bounceEnd="30000">
                                          <p:cBhvr additive="base">
                                            <p:cTn id="21" dur="500" fill="hold"/>
                                            <p:tgtEl>
                                              <p:spTgt spid="9236"/>
                                            </p:tgtEl>
                                            <p:attrNameLst>
                                              <p:attrName>ppt_x</p:attrName>
                                            </p:attrNameLst>
                                          </p:cBhvr>
                                          <p:tavLst>
                                            <p:tav tm="0">
                                              <p:val>
                                                <p:strVal val="1+#ppt_w/2"/>
                                              </p:val>
                                            </p:tav>
                                            <p:tav tm="100000">
                                              <p:val>
                                                <p:strVal val="#ppt_x"/>
                                              </p:val>
                                            </p:tav>
                                          </p:tavLst>
                                        </p:anim>
                                        <p:anim calcmode="lin" valueType="num" p14:bounceEnd="30000">
                                          <p:cBhvr additive="base">
                                            <p:cTn id="22" dur="500" fill="hold"/>
                                            <p:tgtEl>
                                              <p:spTgt spid="9236"/>
                                            </p:tgtEl>
                                            <p:attrNameLst>
                                              <p:attrName>ppt_y</p:attrName>
                                            </p:attrNameLst>
                                          </p:cBhvr>
                                          <p:tavLst>
                                            <p:tav tm="0">
                                              <p:val>
                                                <p:strVal val="#ppt_y"/>
                                              </p:val>
                                            </p:tav>
                                            <p:tav tm="100000">
                                              <p:val>
                                                <p:strVal val="#ppt_y"/>
                                              </p:val>
                                            </p:tav>
                                          </p:tavLst>
                                        </p:anim>
                                      </p:childTnLst>
                                    </p:cTn>
                                  </p:par>
                                  <p:par>
                                    <p:cTn id="23" presetID="53" presetClass="entr" presetSubtype="16" fill="hold" grpId="0" nodeType="withEffect">
                                      <p:stCondLst>
                                        <p:cond delay="400"/>
                                      </p:stCondLst>
                                      <p:childTnLst>
                                        <p:set>
                                          <p:cBhvr>
                                            <p:cTn id="24" dur="1" fill="hold">
                                              <p:stCondLst>
                                                <p:cond delay="0"/>
                                              </p:stCondLst>
                                            </p:cTn>
                                            <p:tgtEl>
                                              <p:spTgt spid="9225"/>
                                            </p:tgtEl>
                                            <p:attrNameLst>
                                              <p:attrName>style.visibility</p:attrName>
                                            </p:attrNameLst>
                                          </p:cBhvr>
                                          <p:to>
                                            <p:strVal val="visible"/>
                                          </p:to>
                                        </p:set>
                                        <p:anim calcmode="lin" valueType="num">
                                          <p:cBhvr>
                                            <p:cTn id="25" dur="300" fill="hold"/>
                                            <p:tgtEl>
                                              <p:spTgt spid="9225"/>
                                            </p:tgtEl>
                                            <p:attrNameLst>
                                              <p:attrName>ppt_w</p:attrName>
                                            </p:attrNameLst>
                                          </p:cBhvr>
                                          <p:tavLst>
                                            <p:tav tm="0">
                                              <p:val>
                                                <p:fltVal val="0"/>
                                              </p:val>
                                            </p:tav>
                                            <p:tav tm="100000">
                                              <p:val>
                                                <p:strVal val="#ppt_w"/>
                                              </p:val>
                                            </p:tav>
                                          </p:tavLst>
                                        </p:anim>
                                        <p:anim calcmode="lin" valueType="num">
                                          <p:cBhvr>
                                            <p:cTn id="26" dur="300" fill="hold"/>
                                            <p:tgtEl>
                                              <p:spTgt spid="9225"/>
                                            </p:tgtEl>
                                            <p:attrNameLst>
                                              <p:attrName>ppt_h</p:attrName>
                                            </p:attrNameLst>
                                          </p:cBhvr>
                                          <p:tavLst>
                                            <p:tav tm="0">
                                              <p:val>
                                                <p:fltVal val="0"/>
                                              </p:val>
                                            </p:tav>
                                            <p:tav tm="100000">
                                              <p:val>
                                                <p:strVal val="#ppt_h"/>
                                              </p:val>
                                            </p:tav>
                                          </p:tavLst>
                                        </p:anim>
                                        <p:animEffect transition="in" filter="fade">
                                          <p:cBhvr>
                                            <p:cTn id="27" dur="300"/>
                                            <p:tgtEl>
                                              <p:spTgt spid="9225"/>
                                            </p:tgtEl>
                                          </p:cBhvr>
                                        </p:animEffect>
                                      </p:childTnLst>
                                    </p:cTn>
                                  </p:par>
                                  <p:par>
                                    <p:cTn id="28" presetID="6" presetClass="emph" presetSubtype="0" autoRev="1" fill="hold" grpId="1" nodeType="withEffect">
                                      <p:stCondLst>
                                        <p:cond delay="700"/>
                                      </p:stCondLst>
                                      <p:childTnLst>
                                        <p:animScale>
                                          <p:cBhvr>
                                            <p:cTn id="29" dur="150" fill="hold"/>
                                            <p:tgtEl>
                                              <p:spTgt spid="9225"/>
                                            </p:tgtEl>
                                          </p:cBhvr>
                                          <p:by x="110000" y="110000"/>
                                        </p:animScale>
                                      </p:childTnLst>
                                    </p:cTn>
                                  </p:par>
                                  <p:par>
                                    <p:cTn id="30" presetID="53" presetClass="entr" presetSubtype="16" fill="hold" nodeType="withEffect">
                                      <p:stCondLst>
                                        <p:cond delay="500"/>
                                      </p:stCondLst>
                                      <p:childTnLst>
                                        <p:set>
                                          <p:cBhvr>
                                            <p:cTn id="31" dur="1" fill="hold">
                                              <p:stCondLst>
                                                <p:cond delay="0"/>
                                              </p:stCondLst>
                                            </p:cTn>
                                            <p:tgtEl>
                                              <p:spTgt spid="9226"/>
                                            </p:tgtEl>
                                            <p:attrNameLst>
                                              <p:attrName>style.visibility</p:attrName>
                                            </p:attrNameLst>
                                          </p:cBhvr>
                                          <p:to>
                                            <p:strVal val="visible"/>
                                          </p:to>
                                        </p:set>
                                        <p:anim calcmode="lin" valueType="num">
                                          <p:cBhvr>
                                            <p:cTn id="32" dur="300" fill="hold"/>
                                            <p:tgtEl>
                                              <p:spTgt spid="9226"/>
                                            </p:tgtEl>
                                            <p:attrNameLst>
                                              <p:attrName>ppt_w</p:attrName>
                                            </p:attrNameLst>
                                          </p:cBhvr>
                                          <p:tavLst>
                                            <p:tav tm="0">
                                              <p:val>
                                                <p:fltVal val="0"/>
                                              </p:val>
                                            </p:tav>
                                            <p:tav tm="100000">
                                              <p:val>
                                                <p:strVal val="#ppt_w"/>
                                              </p:val>
                                            </p:tav>
                                          </p:tavLst>
                                        </p:anim>
                                        <p:anim calcmode="lin" valueType="num">
                                          <p:cBhvr>
                                            <p:cTn id="33" dur="300" fill="hold"/>
                                            <p:tgtEl>
                                              <p:spTgt spid="9226"/>
                                            </p:tgtEl>
                                            <p:attrNameLst>
                                              <p:attrName>ppt_h</p:attrName>
                                            </p:attrNameLst>
                                          </p:cBhvr>
                                          <p:tavLst>
                                            <p:tav tm="0">
                                              <p:val>
                                                <p:fltVal val="0"/>
                                              </p:val>
                                            </p:tav>
                                            <p:tav tm="100000">
                                              <p:val>
                                                <p:strVal val="#ppt_h"/>
                                              </p:val>
                                            </p:tav>
                                          </p:tavLst>
                                        </p:anim>
                                        <p:animEffect transition="in" filter="fade">
                                          <p:cBhvr>
                                            <p:cTn id="34" dur="300"/>
                                            <p:tgtEl>
                                              <p:spTgt spid="9226"/>
                                            </p:tgtEl>
                                          </p:cBhvr>
                                        </p:animEffect>
                                      </p:childTnLst>
                                    </p:cTn>
                                  </p:par>
                                  <p:par>
                                    <p:cTn id="35" presetID="6" presetClass="emph" presetSubtype="0" autoRev="1" fill="hold" nodeType="withEffect">
                                      <p:stCondLst>
                                        <p:cond delay="800"/>
                                      </p:stCondLst>
                                      <p:childTnLst>
                                        <p:animScale>
                                          <p:cBhvr>
                                            <p:cTn id="36" dur="150" fill="hold"/>
                                            <p:tgtEl>
                                              <p:spTgt spid="9226"/>
                                            </p:tgtEl>
                                          </p:cBhvr>
                                          <p:by x="110000" y="110000"/>
                                        </p:animScale>
                                      </p:childTnLst>
                                    </p:cTn>
                                  </p:par>
                                  <p:par>
                                    <p:cTn id="37" presetID="2" presetClass="entr" presetSubtype="2" fill="hold" grpId="0" nodeType="withEffect" p14:presetBounceEnd="30000">
                                      <p:stCondLst>
                                        <p:cond delay="800"/>
                                      </p:stCondLst>
                                      <p:childTnLst>
                                        <p:set>
                                          <p:cBhvr>
                                            <p:cTn id="38" dur="1" fill="hold">
                                              <p:stCondLst>
                                                <p:cond delay="0"/>
                                              </p:stCondLst>
                                            </p:cTn>
                                            <p:tgtEl>
                                              <p:spTgt spid="9237"/>
                                            </p:tgtEl>
                                            <p:attrNameLst>
                                              <p:attrName>style.visibility</p:attrName>
                                            </p:attrNameLst>
                                          </p:cBhvr>
                                          <p:to>
                                            <p:strVal val="visible"/>
                                          </p:to>
                                        </p:set>
                                        <p:anim calcmode="lin" valueType="num" p14:bounceEnd="30000">
                                          <p:cBhvr additive="base">
                                            <p:cTn id="39" dur="500" fill="hold"/>
                                            <p:tgtEl>
                                              <p:spTgt spid="9237"/>
                                            </p:tgtEl>
                                            <p:attrNameLst>
                                              <p:attrName>ppt_x</p:attrName>
                                            </p:attrNameLst>
                                          </p:cBhvr>
                                          <p:tavLst>
                                            <p:tav tm="0">
                                              <p:val>
                                                <p:strVal val="1+#ppt_w/2"/>
                                              </p:val>
                                            </p:tav>
                                            <p:tav tm="100000">
                                              <p:val>
                                                <p:strVal val="#ppt_x"/>
                                              </p:val>
                                            </p:tav>
                                          </p:tavLst>
                                        </p:anim>
                                        <p:anim calcmode="lin" valueType="num" p14:bounceEnd="30000">
                                          <p:cBhvr additive="base">
                                            <p:cTn id="40" dur="500" fill="hold"/>
                                            <p:tgtEl>
                                              <p:spTgt spid="9237"/>
                                            </p:tgtEl>
                                            <p:attrNameLst>
                                              <p:attrName>ppt_y</p:attrName>
                                            </p:attrNameLst>
                                          </p:cBhvr>
                                          <p:tavLst>
                                            <p:tav tm="0">
                                              <p:val>
                                                <p:strVal val="#ppt_y"/>
                                              </p:val>
                                            </p:tav>
                                            <p:tav tm="100000">
                                              <p:val>
                                                <p:strVal val="#ppt_y"/>
                                              </p:val>
                                            </p:tav>
                                          </p:tavLst>
                                        </p:anim>
                                      </p:childTnLst>
                                    </p:cTn>
                                  </p:par>
                                  <p:par>
                                    <p:cTn id="41" presetID="53" presetClass="entr" presetSubtype="16" fill="hold" grpId="0" nodeType="withEffect">
                                      <p:stCondLst>
                                        <p:cond delay="800"/>
                                      </p:stCondLst>
                                      <p:childTnLst>
                                        <p:set>
                                          <p:cBhvr>
                                            <p:cTn id="42" dur="1" fill="hold">
                                              <p:stCondLst>
                                                <p:cond delay="0"/>
                                              </p:stCondLst>
                                            </p:cTn>
                                            <p:tgtEl>
                                              <p:spTgt spid="9230"/>
                                            </p:tgtEl>
                                            <p:attrNameLst>
                                              <p:attrName>style.visibility</p:attrName>
                                            </p:attrNameLst>
                                          </p:cBhvr>
                                          <p:to>
                                            <p:strVal val="visible"/>
                                          </p:to>
                                        </p:set>
                                        <p:anim calcmode="lin" valueType="num">
                                          <p:cBhvr>
                                            <p:cTn id="43" dur="300" fill="hold"/>
                                            <p:tgtEl>
                                              <p:spTgt spid="9230"/>
                                            </p:tgtEl>
                                            <p:attrNameLst>
                                              <p:attrName>ppt_w</p:attrName>
                                            </p:attrNameLst>
                                          </p:cBhvr>
                                          <p:tavLst>
                                            <p:tav tm="0">
                                              <p:val>
                                                <p:fltVal val="0"/>
                                              </p:val>
                                            </p:tav>
                                            <p:tav tm="100000">
                                              <p:val>
                                                <p:strVal val="#ppt_w"/>
                                              </p:val>
                                            </p:tav>
                                          </p:tavLst>
                                        </p:anim>
                                        <p:anim calcmode="lin" valueType="num">
                                          <p:cBhvr>
                                            <p:cTn id="44" dur="300" fill="hold"/>
                                            <p:tgtEl>
                                              <p:spTgt spid="9230"/>
                                            </p:tgtEl>
                                            <p:attrNameLst>
                                              <p:attrName>ppt_h</p:attrName>
                                            </p:attrNameLst>
                                          </p:cBhvr>
                                          <p:tavLst>
                                            <p:tav tm="0">
                                              <p:val>
                                                <p:fltVal val="0"/>
                                              </p:val>
                                            </p:tav>
                                            <p:tav tm="100000">
                                              <p:val>
                                                <p:strVal val="#ppt_h"/>
                                              </p:val>
                                            </p:tav>
                                          </p:tavLst>
                                        </p:anim>
                                        <p:animEffect transition="in" filter="fade">
                                          <p:cBhvr>
                                            <p:cTn id="45" dur="300"/>
                                            <p:tgtEl>
                                              <p:spTgt spid="9230"/>
                                            </p:tgtEl>
                                          </p:cBhvr>
                                        </p:animEffect>
                                      </p:childTnLst>
                                    </p:cTn>
                                  </p:par>
                                  <p:par>
                                    <p:cTn id="46" presetID="6" presetClass="emph" presetSubtype="0" autoRev="1" fill="hold" grpId="1" nodeType="withEffect">
                                      <p:stCondLst>
                                        <p:cond delay="1100"/>
                                      </p:stCondLst>
                                      <p:childTnLst>
                                        <p:animScale>
                                          <p:cBhvr>
                                            <p:cTn id="47" dur="150" fill="hold"/>
                                            <p:tgtEl>
                                              <p:spTgt spid="9230"/>
                                            </p:tgtEl>
                                          </p:cBhvr>
                                          <p:by x="110000" y="110000"/>
                                        </p:animScale>
                                      </p:childTnLst>
                                    </p:cTn>
                                  </p:par>
                                  <p:par>
                                    <p:cTn id="48" presetID="53" presetClass="entr" presetSubtype="16" fill="hold" nodeType="withEffect">
                                      <p:stCondLst>
                                        <p:cond delay="900"/>
                                      </p:stCondLst>
                                      <p:childTnLst>
                                        <p:set>
                                          <p:cBhvr>
                                            <p:cTn id="49" dur="1" fill="hold">
                                              <p:stCondLst>
                                                <p:cond delay="0"/>
                                              </p:stCondLst>
                                            </p:cTn>
                                            <p:tgtEl>
                                              <p:spTgt spid="9231"/>
                                            </p:tgtEl>
                                            <p:attrNameLst>
                                              <p:attrName>style.visibility</p:attrName>
                                            </p:attrNameLst>
                                          </p:cBhvr>
                                          <p:to>
                                            <p:strVal val="visible"/>
                                          </p:to>
                                        </p:set>
                                        <p:anim calcmode="lin" valueType="num">
                                          <p:cBhvr>
                                            <p:cTn id="50" dur="300" fill="hold"/>
                                            <p:tgtEl>
                                              <p:spTgt spid="9231"/>
                                            </p:tgtEl>
                                            <p:attrNameLst>
                                              <p:attrName>ppt_w</p:attrName>
                                            </p:attrNameLst>
                                          </p:cBhvr>
                                          <p:tavLst>
                                            <p:tav tm="0">
                                              <p:val>
                                                <p:fltVal val="0"/>
                                              </p:val>
                                            </p:tav>
                                            <p:tav tm="100000">
                                              <p:val>
                                                <p:strVal val="#ppt_w"/>
                                              </p:val>
                                            </p:tav>
                                          </p:tavLst>
                                        </p:anim>
                                        <p:anim calcmode="lin" valueType="num">
                                          <p:cBhvr>
                                            <p:cTn id="51" dur="300" fill="hold"/>
                                            <p:tgtEl>
                                              <p:spTgt spid="9231"/>
                                            </p:tgtEl>
                                            <p:attrNameLst>
                                              <p:attrName>ppt_h</p:attrName>
                                            </p:attrNameLst>
                                          </p:cBhvr>
                                          <p:tavLst>
                                            <p:tav tm="0">
                                              <p:val>
                                                <p:fltVal val="0"/>
                                              </p:val>
                                            </p:tav>
                                            <p:tav tm="100000">
                                              <p:val>
                                                <p:strVal val="#ppt_h"/>
                                              </p:val>
                                            </p:tav>
                                          </p:tavLst>
                                        </p:anim>
                                        <p:animEffect transition="in" filter="fade">
                                          <p:cBhvr>
                                            <p:cTn id="52" dur="300"/>
                                            <p:tgtEl>
                                              <p:spTgt spid="9231"/>
                                            </p:tgtEl>
                                          </p:cBhvr>
                                        </p:animEffect>
                                      </p:childTnLst>
                                    </p:cTn>
                                  </p:par>
                                  <p:par>
                                    <p:cTn id="53" presetID="6" presetClass="emph" presetSubtype="0" autoRev="1" fill="hold" nodeType="withEffect">
                                      <p:stCondLst>
                                        <p:cond delay="1200"/>
                                      </p:stCondLst>
                                      <p:childTnLst>
                                        <p:animScale>
                                          <p:cBhvr>
                                            <p:cTn id="54" dur="150" fill="hold"/>
                                            <p:tgtEl>
                                              <p:spTgt spid="9231"/>
                                            </p:tgtEl>
                                          </p:cBhvr>
                                          <p:by x="110000" y="110000"/>
                                        </p:animScale>
                                      </p:childTnLst>
                                    </p:cTn>
                                  </p:par>
                                  <p:par>
                                    <p:cTn id="55" presetID="2" presetClass="entr" presetSubtype="2" fill="hold" grpId="0" nodeType="withEffect" p14:presetBounceEnd="30000">
                                      <p:stCondLst>
                                        <p:cond delay="1200"/>
                                      </p:stCondLst>
                                      <p:childTnLst>
                                        <p:set>
                                          <p:cBhvr>
                                            <p:cTn id="56" dur="1" fill="hold">
                                              <p:stCondLst>
                                                <p:cond delay="0"/>
                                              </p:stCondLst>
                                            </p:cTn>
                                            <p:tgtEl>
                                              <p:spTgt spid="9238"/>
                                            </p:tgtEl>
                                            <p:attrNameLst>
                                              <p:attrName>style.visibility</p:attrName>
                                            </p:attrNameLst>
                                          </p:cBhvr>
                                          <p:to>
                                            <p:strVal val="visible"/>
                                          </p:to>
                                        </p:set>
                                        <p:anim calcmode="lin" valueType="num" p14:bounceEnd="30000">
                                          <p:cBhvr additive="base">
                                            <p:cTn id="57" dur="500" fill="hold"/>
                                            <p:tgtEl>
                                              <p:spTgt spid="9238"/>
                                            </p:tgtEl>
                                            <p:attrNameLst>
                                              <p:attrName>ppt_x</p:attrName>
                                            </p:attrNameLst>
                                          </p:cBhvr>
                                          <p:tavLst>
                                            <p:tav tm="0">
                                              <p:val>
                                                <p:strVal val="1+#ppt_w/2"/>
                                              </p:val>
                                            </p:tav>
                                            <p:tav tm="100000">
                                              <p:val>
                                                <p:strVal val="#ppt_x"/>
                                              </p:val>
                                            </p:tav>
                                          </p:tavLst>
                                        </p:anim>
                                        <p:anim calcmode="lin" valueType="num" p14:bounceEnd="30000">
                                          <p:cBhvr additive="base">
                                            <p:cTn id="58" dur="500" fill="hold"/>
                                            <p:tgtEl>
                                              <p:spTgt spid="92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animBg="1"/>
          <p:bldP spid="9221" grpId="1" animBg="1"/>
          <p:bldP spid="9225" grpId="0" animBg="1"/>
          <p:bldP spid="9225" grpId="1" animBg="1"/>
          <p:bldP spid="9230" grpId="0" animBg="1"/>
          <p:bldP spid="9230" grpId="1" animBg="1"/>
          <p:bldP spid="9236" grpId="0"/>
          <p:bldP spid="9237" grpId="0"/>
          <p:bldP spid="9238"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9221"/>
                                            </p:tgtEl>
                                            <p:attrNameLst>
                                              <p:attrName>style.visibility</p:attrName>
                                            </p:attrNameLst>
                                          </p:cBhvr>
                                          <p:to>
                                            <p:strVal val="visible"/>
                                          </p:to>
                                        </p:set>
                                        <p:anim calcmode="lin" valueType="num">
                                          <p:cBhvr>
                                            <p:cTn id="7" dur="300" fill="hold"/>
                                            <p:tgtEl>
                                              <p:spTgt spid="9221"/>
                                            </p:tgtEl>
                                            <p:attrNameLst>
                                              <p:attrName>ppt_w</p:attrName>
                                            </p:attrNameLst>
                                          </p:cBhvr>
                                          <p:tavLst>
                                            <p:tav tm="0">
                                              <p:val>
                                                <p:fltVal val="0"/>
                                              </p:val>
                                            </p:tav>
                                            <p:tav tm="100000">
                                              <p:val>
                                                <p:strVal val="#ppt_w"/>
                                              </p:val>
                                            </p:tav>
                                          </p:tavLst>
                                        </p:anim>
                                        <p:anim calcmode="lin" valueType="num">
                                          <p:cBhvr>
                                            <p:cTn id="8" dur="300" fill="hold"/>
                                            <p:tgtEl>
                                              <p:spTgt spid="9221"/>
                                            </p:tgtEl>
                                            <p:attrNameLst>
                                              <p:attrName>ppt_h</p:attrName>
                                            </p:attrNameLst>
                                          </p:cBhvr>
                                          <p:tavLst>
                                            <p:tav tm="0">
                                              <p:val>
                                                <p:fltVal val="0"/>
                                              </p:val>
                                            </p:tav>
                                            <p:tav tm="100000">
                                              <p:val>
                                                <p:strVal val="#ppt_h"/>
                                              </p:val>
                                            </p:tav>
                                          </p:tavLst>
                                        </p:anim>
                                        <p:animEffect transition="in" filter="fade">
                                          <p:cBhvr>
                                            <p:cTn id="9" dur="300"/>
                                            <p:tgtEl>
                                              <p:spTgt spid="9221"/>
                                            </p:tgtEl>
                                          </p:cBhvr>
                                        </p:animEffect>
                                      </p:childTnLst>
                                    </p:cTn>
                                  </p:par>
                                  <p:par>
                                    <p:cTn id="10" presetID="6" presetClass="emph" presetSubtype="0" autoRev="1" fill="hold" grpId="1" nodeType="withEffect">
                                      <p:stCondLst>
                                        <p:cond delay="300"/>
                                      </p:stCondLst>
                                      <p:childTnLst>
                                        <p:animScale>
                                          <p:cBhvr>
                                            <p:cTn id="11" dur="150" fill="hold"/>
                                            <p:tgtEl>
                                              <p:spTgt spid="9221"/>
                                            </p:tgtEl>
                                          </p:cBhvr>
                                          <p:by x="110000" y="110000"/>
                                        </p:animScale>
                                      </p:childTnLst>
                                    </p:cTn>
                                  </p:par>
                                  <p:par>
                                    <p:cTn id="12" presetID="53" presetClass="entr" presetSubtype="16" fill="hold" nodeType="withEffect">
                                      <p:stCondLst>
                                        <p:cond delay="100"/>
                                      </p:stCondLst>
                                      <p:childTnLst>
                                        <p:set>
                                          <p:cBhvr>
                                            <p:cTn id="13" dur="1" fill="hold">
                                              <p:stCondLst>
                                                <p:cond delay="0"/>
                                              </p:stCondLst>
                                            </p:cTn>
                                            <p:tgtEl>
                                              <p:spTgt spid="9222"/>
                                            </p:tgtEl>
                                            <p:attrNameLst>
                                              <p:attrName>style.visibility</p:attrName>
                                            </p:attrNameLst>
                                          </p:cBhvr>
                                          <p:to>
                                            <p:strVal val="visible"/>
                                          </p:to>
                                        </p:set>
                                        <p:anim calcmode="lin" valueType="num">
                                          <p:cBhvr>
                                            <p:cTn id="14" dur="300" fill="hold"/>
                                            <p:tgtEl>
                                              <p:spTgt spid="9222"/>
                                            </p:tgtEl>
                                            <p:attrNameLst>
                                              <p:attrName>ppt_w</p:attrName>
                                            </p:attrNameLst>
                                          </p:cBhvr>
                                          <p:tavLst>
                                            <p:tav tm="0">
                                              <p:val>
                                                <p:fltVal val="0"/>
                                              </p:val>
                                            </p:tav>
                                            <p:tav tm="100000">
                                              <p:val>
                                                <p:strVal val="#ppt_w"/>
                                              </p:val>
                                            </p:tav>
                                          </p:tavLst>
                                        </p:anim>
                                        <p:anim calcmode="lin" valueType="num">
                                          <p:cBhvr>
                                            <p:cTn id="15" dur="300" fill="hold"/>
                                            <p:tgtEl>
                                              <p:spTgt spid="9222"/>
                                            </p:tgtEl>
                                            <p:attrNameLst>
                                              <p:attrName>ppt_h</p:attrName>
                                            </p:attrNameLst>
                                          </p:cBhvr>
                                          <p:tavLst>
                                            <p:tav tm="0">
                                              <p:val>
                                                <p:fltVal val="0"/>
                                              </p:val>
                                            </p:tav>
                                            <p:tav tm="100000">
                                              <p:val>
                                                <p:strVal val="#ppt_h"/>
                                              </p:val>
                                            </p:tav>
                                          </p:tavLst>
                                        </p:anim>
                                        <p:animEffect transition="in" filter="fade">
                                          <p:cBhvr>
                                            <p:cTn id="16" dur="300"/>
                                            <p:tgtEl>
                                              <p:spTgt spid="9222"/>
                                            </p:tgtEl>
                                          </p:cBhvr>
                                        </p:animEffect>
                                      </p:childTnLst>
                                    </p:cTn>
                                  </p:par>
                                  <p:par>
                                    <p:cTn id="17" presetID="6" presetClass="emph" presetSubtype="0" autoRev="1" fill="hold" nodeType="withEffect">
                                      <p:stCondLst>
                                        <p:cond delay="400"/>
                                      </p:stCondLst>
                                      <p:childTnLst>
                                        <p:animScale>
                                          <p:cBhvr>
                                            <p:cTn id="18" dur="150" fill="hold"/>
                                            <p:tgtEl>
                                              <p:spTgt spid="9222"/>
                                            </p:tgtEl>
                                          </p:cBhvr>
                                          <p:by x="110000" y="110000"/>
                                        </p:animScale>
                                      </p:childTnLst>
                                    </p:cTn>
                                  </p:par>
                                  <p:par>
                                    <p:cTn id="19" presetID="2" presetClass="entr" presetSubtype="2" fill="hold" grpId="0" nodeType="withEffect">
                                      <p:stCondLst>
                                        <p:cond delay="400"/>
                                      </p:stCondLst>
                                      <p:childTnLst>
                                        <p:set>
                                          <p:cBhvr>
                                            <p:cTn id="20" dur="1" fill="hold">
                                              <p:stCondLst>
                                                <p:cond delay="0"/>
                                              </p:stCondLst>
                                            </p:cTn>
                                            <p:tgtEl>
                                              <p:spTgt spid="9236"/>
                                            </p:tgtEl>
                                            <p:attrNameLst>
                                              <p:attrName>style.visibility</p:attrName>
                                            </p:attrNameLst>
                                          </p:cBhvr>
                                          <p:to>
                                            <p:strVal val="visible"/>
                                          </p:to>
                                        </p:set>
                                        <p:anim calcmode="lin" valueType="num">
                                          <p:cBhvr additive="base">
                                            <p:cTn id="21" dur="500" fill="hold"/>
                                            <p:tgtEl>
                                              <p:spTgt spid="9236"/>
                                            </p:tgtEl>
                                            <p:attrNameLst>
                                              <p:attrName>ppt_x</p:attrName>
                                            </p:attrNameLst>
                                          </p:cBhvr>
                                          <p:tavLst>
                                            <p:tav tm="0">
                                              <p:val>
                                                <p:strVal val="1+#ppt_w/2"/>
                                              </p:val>
                                            </p:tav>
                                            <p:tav tm="100000">
                                              <p:val>
                                                <p:strVal val="#ppt_x"/>
                                              </p:val>
                                            </p:tav>
                                          </p:tavLst>
                                        </p:anim>
                                        <p:anim calcmode="lin" valueType="num">
                                          <p:cBhvr additive="base">
                                            <p:cTn id="22" dur="500" fill="hold"/>
                                            <p:tgtEl>
                                              <p:spTgt spid="9236"/>
                                            </p:tgtEl>
                                            <p:attrNameLst>
                                              <p:attrName>ppt_y</p:attrName>
                                            </p:attrNameLst>
                                          </p:cBhvr>
                                          <p:tavLst>
                                            <p:tav tm="0">
                                              <p:val>
                                                <p:strVal val="#ppt_y"/>
                                              </p:val>
                                            </p:tav>
                                            <p:tav tm="100000">
                                              <p:val>
                                                <p:strVal val="#ppt_y"/>
                                              </p:val>
                                            </p:tav>
                                          </p:tavLst>
                                        </p:anim>
                                      </p:childTnLst>
                                    </p:cTn>
                                  </p:par>
                                  <p:par>
                                    <p:cTn id="23" presetID="53" presetClass="entr" presetSubtype="16" fill="hold" grpId="0" nodeType="withEffect">
                                      <p:stCondLst>
                                        <p:cond delay="400"/>
                                      </p:stCondLst>
                                      <p:childTnLst>
                                        <p:set>
                                          <p:cBhvr>
                                            <p:cTn id="24" dur="1" fill="hold">
                                              <p:stCondLst>
                                                <p:cond delay="0"/>
                                              </p:stCondLst>
                                            </p:cTn>
                                            <p:tgtEl>
                                              <p:spTgt spid="9225"/>
                                            </p:tgtEl>
                                            <p:attrNameLst>
                                              <p:attrName>style.visibility</p:attrName>
                                            </p:attrNameLst>
                                          </p:cBhvr>
                                          <p:to>
                                            <p:strVal val="visible"/>
                                          </p:to>
                                        </p:set>
                                        <p:anim calcmode="lin" valueType="num">
                                          <p:cBhvr>
                                            <p:cTn id="25" dur="300" fill="hold"/>
                                            <p:tgtEl>
                                              <p:spTgt spid="9225"/>
                                            </p:tgtEl>
                                            <p:attrNameLst>
                                              <p:attrName>ppt_w</p:attrName>
                                            </p:attrNameLst>
                                          </p:cBhvr>
                                          <p:tavLst>
                                            <p:tav tm="0">
                                              <p:val>
                                                <p:fltVal val="0"/>
                                              </p:val>
                                            </p:tav>
                                            <p:tav tm="100000">
                                              <p:val>
                                                <p:strVal val="#ppt_w"/>
                                              </p:val>
                                            </p:tav>
                                          </p:tavLst>
                                        </p:anim>
                                        <p:anim calcmode="lin" valueType="num">
                                          <p:cBhvr>
                                            <p:cTn id="26" dur="300" fill="hold"/>
                                            <p:tgtEl>
                                              <p:spTgt spid="9225"/>
                                            </p:tgtEl>
                                            <p:attrNameLst>
                                              <p:attrName>ppt_h</p:attrName>
                                            </p:attrNameLst>
                                          </p:cBhvr>
                                          <p:tavLst>
                                            <p:tav tm="0">
                                              <p:val>
                                                <p:fltVal val="0"/>
                                              </p:val>
                                            </p:tav>
                                            <p:tav tm="100000">
                                              <p:val>
                                                <p:strVal val="#ppt_h"/>
                                              </p:val>
                                            </p:tav>
                                          </p:tavLst>
                                        </p:anim>
                                        <p:animEffect transition="in" filter="fade">
                                          <p:cBhvr>
                                            <p:cTn id="27" dur="300"/>
                                            <p:tgtEl>
                                              <p:spTgt spid="9225"/>
                                            </p:tgtEl>
                                          </p:cBhvr>
                                        </p:animEffect>
                                      </p:childTnLst>
                                    </p:cTn>
                                  </p:par>
                                  <p:par>
                                    <p:cTn id="28" presetID="6" presetClass="emph" presetSubtype="0" autoRev="1" fill="hold" grpId="1" nodeType="withEffect">
                                      <p:stCondLst>
                                        <p:cond delay="700"/>
                                      </p:stCondLst>
                                      <p:childTnLst>
                                        <p:animScale>
                                          <p:cBhvr>
                                            <p:cTn id="29" dur="150" fill="hold"/>
                                            <p:tgtEl>
                                              <p:spTgt spid="9225"/>
                                            </p:tgtEl>
                                          </p:cBhvr>
                                          <p:by x="110000" y="110000"/>
                                        </p:animScale>
                                      </p:childTnLst>
                                    </p:cTn>
                                  </p:par>
                                  <p:par>
                                    <p:cTn id="30" presetID="53" presetClass="entr" presetSubtype="16" fill="hold" nodeType="withEffect">
                                      <p:stCondLst>
                                        <p:cond delay="500"/>
                                      </p:stCondLst>
                                      <p:childTnLst>
                                        <p:set>
                                          <p:cBhvr>
                                            <p:cTn id="31" dur="1" fill="hold">
                                              <p:stCondLst>
                                                <p:cond delay="0"/>
                                              </p:stCondLst>
                                            </p:cTn>
                                            <p:tgtEl>
                                              <p:spTgt spid="9226"/>
                                            </p:tgtEl>
                                            <p:attrNameLst>
                                              <p:attrName>style.visibility</p:attrName>
                                            </p:attrNameLst>
                                          </p:cBhvr>
                                          <p:to>
                                            <p:strVal val="visible"/>
                                          </p:to>
                                        </p:set>
                                        <p:anim calcmode="lin" valueType="num">
                                          <p:cBhvr>
                                            <p:cTn id="32" dur="300" fill="hold"/>
                                            <p:tgtEl>
                                              <p:spTgt spid="9226"/>
                                            </p:tgtEl>
                                            <p:attrNameLst>
                                              <p:attrName>ppt_w</p:attrName>
                                            </p:attrNameLst>
                                          </p:cBhvr>
                                          <p:tavLst>
                                            <p:tav tm="0">
                                              <p:val>
                                                <p:fltVal val="0"/>
                                              </p:val>
                                            </p:tav>
                                            <p:tav tm="100000">
                                              <p:val>
                                                <p:strVal val="#ppt_w"/>
                                              </p:val>
                                            </p:tav>
                                          </p:tavLst>
                                        </p:anim>
                                        <p:anim calcmode="lin" valueType="num">
                                          <p:cBhvr>
                                            <p:cTn id="33" dur="300" fill="hold"/>
                                            <p:tgtEl>
                                              <p:spTgt spid="9226"/>
                                            </p:tgtEl>
                                            <p:attrNameLst>
                                              <p:attrName>ppt_h</p:attrName>
                                            </p:attrNameLst>
                                          </p:cBhvr>
                                          <p:tavLst>
                                            <p:tav tm="0">
                                              <p:val>
                                                <p:fltVal val="0"/>
                                              </p:val>
                                            </p:tav>
                                            <p:tav tm="100000">
                                              <p:val>
                                                <p:strVal val="#ppt_h"/>
                                              </p:val>
                                            </p:tav>
                                          </p:tavLst>
                                        </p:anim>
                                        <p:animEffect transition="in" filter="fade">
                                          <p:cBhvr>
                                            <p:cTn id="34" dur="300"/>
                                            <p:tgtEl>
                                              <p:spTgt spid="9226"/>
                                            </p:tgtEl>
                                          </p:cBhvr>
                                        </p:animEffect>
                                      </p:childTnLst>
                                    </p:cTn>
                                  </p:par>
                                  <p:par>
                                    <p:cTn id="35" presetID="6" presetClass="emph" presetSubtype="0" autoRev="1" fill="hold" nodeType="withEffect">
                                      <p:stCondLst>
                                        <p:cond delay="800"/>
                                      </p:stCondLst>
                                      <p:childTnLst>
                                        <p:animScale>
                                          <p:cBhvr>
                                            <p:cTn id="36" dur="150" fill="hold"/>
                                            <p:tgtEl>
                                              <p:spTgt spid="9226"/>
                                            </p:tgtEl>
                                          </p:cBhvr>
                                          <p:by x="110000" y="110000"/>
                                        </p:animScale>
                                      </p:childTnLst>
                                    </p:cTn>
                                  </p:par>
                                  <p:par>
                                    <p:cTn id="37" presetID="2" presetClass="entr" presetSubtype="2" fill="hold" grpId="0" nodeType="withEffect">
                                      <p:stCondLst>
                                        <p:cond delay="800"/>
                                      </p:stCondLst>
                                      <p:childTnLst>
                                        <p:set>
                                          <p:cBhvr>
                                            <p:cTn id="38" dur="1" fill="hold">
                                              <p:stCondLst>
                                                <p:cond delay="0"/>
                                              </p:stCondLst>
                                            </p:cTn>
                                            <p:tgtEl>
                                              <p:spTgt spid="9237"/>
                                            </p:tgtEl>
                                            <p:attrNameLst>
                                              <p:attrName>style.visibility</p:attrName>
                                            </p:attrNameLst>
                                          </p:cBhvr>
                                          <p:to>
                                            <p:strVal val="visible"/>
                                          </p:to>
                                        </p:set>
                                        <p:anim calcmode="lin" valueType="num">
                                          <p:cBhvr additive="base">
                                            <p:cTn id="39" dur="500" fill="hold"/>
                                            <p:tgtEl>
                                              <p:spTgt spid="9237"/>
                                            </p:tgtEl>
                                            <p:attrNameLst>
                                              <p:attrName>ppt_x</p:attrName>
                                            </p:attrNameLst>
                                          </p:cBhvr>
                                          <p:tavLst>
                                            <p:tav tm="0">
                                              <p:val>
                                                <p:strVal val="1+#ppt_w/2"/>
                                              </p:val>
                                            </p:tav>
                                            <p:tav tm="100000">
                                              <p:val>
                                                <p:strVal val="#ppt_x"/>
                                              </p:val>
                                            </p:tav>
                                          </p:tavLst>
                                        </p:anim>
                                        <p:anim calcmode="lin" valueType="num">
                                          <p:cBhvr additive="base">
                                            <p:cTn id="40" dur="500" fill="hold"/>
                                            <p:tgtEl>
                                              <p:spTgt spid="9237"/>
                                            </p:tgtEl>
                                            <p:attrNameLst>
                                              <p:attrName>ppt_y</p:attrName>
                                            </p:attrNameLst>
                                          </p:cBhvr>
                                          <p:tavLst>
                                            <p:tav tm="0">
                                              <p:val>
                                                <p:strVal val="#ppt_y"/>
                                              </p:val>
                                            </p:tav>
                                            <p:tav tm="100000">
                                              <p:val>
                                                <p:strVal val="#ppt_y"/>
                                              </p:val>
                                            </p:tav>
                                          </p:tavLst>
                                        </p:anim>
                                      </p:childTnLst>
                                    </p:cTn>
                                  </p:par>
                                  <p:par>
                                    <p:cTn id="41" presetID="53" presetClass="entr" presetSubtype="16" fill="hold" grpId="0" nodeType="withEffect">
                                      <p:stCondLst>
                                        <p:cond delay="800"/>
                                      </p:stCondLst>
                                      <p:childTnLst>
                                        <p:set>
                                          <p:cBhvr>
                                            <p:cTn id="42" dur="1" fill="hold">
                                              <p:stCondLst>
                                                <p:cond delay="0"/>
                                              </p:stCondLst>
                                            </p:cTn>
                                            <p:tgtEl>
                                              <p:spTgt spid="9230"/>
                                            </p:tgtEl>
                                            <p:attrNameLst>
                                              <p:attrName>style.visibility</p:attrName>
                                            </p:attrNameLst>
                                          </p:cBhvr>
                                          <p:to>
                                            <p:strVal val="visible"/>
                                          </p:to>
                                        </p:set>
                                        <p:anim calcmode="lin" valueType="num">
                                          <p:cBhvr>
                                            <p:cTn id="43" dur="300" fill="hold"/>
                                            <p:tgtEl>
                                              <p:spTgt spid="9230"/>
                                            </p:tgtEl>
                                            <p:attrNameLst>
                                              <p:attrName>ppt_w</p:attrName>
                                            </p:attrNameLst>
                                          </p:cBhvr>
                                          <p:tavLst>
                                            <p:tav tm="0">
                                              <p:val>
                                                <p:fltVal val="0"/>
                                              </p:val>
                                            </p:tav>
                                            <p:tav tm="100000">
                                              <p:val>
                                                <p:strVal val="#ppt_w"/>
                                              </p:val>
                                            </p:tav>
                                          </p:tavLst>
                                        </p:anim>
                                        <p:anim calcmode="lin" valueType="num">
                                          <p:cBhvr>
                                            <p:cTn id="44" dur="300" fill="hold"/>
                                            <p:tgtEl>
                                              <p:spTgt spid="9230"/>
                                            </p:tgtEl>
                                            <p:attrNameLst>
                                              <p:attrName>ppt_h</p:attrName>
                                            </p:attrNameLst>
                                          </p:cBhvr>
                                          <p:tavLst>
                                            <p:tav tm="0">
                                              <p:val>
                                                <p:fltVal val="0"/>
                                              </p:val>
                                            </p:tav>
                                            <p:tav tm="100000">
                                              <p:val>
                                                <p:strVal val="#ppt_h"/>
                                              </p:val>
                                            </p:tav>
                                          </p:tavLst>
                                        </p:anim>
                                        <p:animEffect transition="in" filter="fade">
                                          <p:cBhvr>
                                            <p:cTn id="45" dur="300"/>
                                            <p:tgtEl>
                                              <p:spTgt spid="9230"/>
                                            </p:tgtEl>
                                          </p:cBhvr>
                                        </p:animEffect>
                                      </p:childTnLst>
                                    </p:cTn>
                                  </p:par>
                                  <p:par>
                                    <p:cTn id="46" presetID="6" presetClass="emph" presetSubtype="0" autoRev="1" fill="hold" grpId="1" nodeType="withEffect">
                                      <p:stCondLst>
                                        <p:cond delay="1100"/>
                                      </p:stCondLst>
                                      <p:childTnLst>
                                        <p:animScale>
                                          <p:cBhvr>
                                            <p:cTn id="47" dur="150" fill="hold"/>
                                            <p:tgtEl>
                                              <p:spTgt spid="9230"/>
                                            </p:tgtEl>
                                          </p:cBhvr>
                                          <p:by x="110000" y="110000"/>
                                        </p:animScale>
                                      </p:childTnLst>
                                    </p:cTn>
                                  </p:par>
                                  <p:par>
                                    <p:cTn id="48" presetID="53" presetClass="entr" presetSubtype="16" fill="hold" nodeType="withEffect">
                                      <p:stCondLst>
                                        <p:cond delay="900"/>
                                      </p:stCondLst>
                                      <p:childTnLst>
                                        <p:set>
                                          <p:cBhvr>
                                            <p:cTn id="49" dur="1" fill="hold">
                                              <p:stCondLst>
                                                <p:cond delay="0"/>
                                              </p:stCondLst>
                                            </p:cTn>
                                            <p:tgtEl>
                                              <p:spTgt spid="9231"/>
                                            </p:tgtEl>
                                            <p:attrNameLst>
                                              <p:attrName>style.visibility</p:attrName>
                                            </p:attrNameLst>
                                          </p:cBhvr>
                                          <p:to>
                                            <p:strVal val="visible"/>
                                          </p:to>
                                        </p:set>
                                        <p:anim calcmode="lin" valueType="num">
                                          <p:cBhvr>
                                            <p:cTn id="50" dur="300" fill="hold"/>
                                            <p:tgtEl>
                                              <p:spTgt spid="9231"/>
                                            </p:tgtEl>
                                            <p:attrNameLst>
                                              <p:attrName>ppt_w</p:attrName>
                                            </p:attrNameLst>
                                          </p:cBhvr>
                                          <p:tavLst>
                                            <p:tav tm="0">
                                              <p:val>
                                                <p:fltVal val="0"/>
                                              </p:val>
                                            </p:tav>
                                            <p:tav tm="100000">
                                              <p:val>
                                                <p:strVal val="#ppt_w"/>
                                              </p:val>
                                            </p:tav>
                                          </p:tavLst>
                                        </p:anim>
                                        <p:anim calcmode="lin" valueType="num">
                                          <p:cBhvr>
                                            <p:cTn id="51" dur="300" fill="hold"/>
                                            <p:tgtEl>
                                              <p:spTgt spid="9231"/>
                                            </p:tgtEl>
                                            <p:attrNameLst>
                                              <p:attrName>ppt_h</p:attrName>
                                            </p:attrNameLst>
                                          </p:cBhvr>
                                          <p:tavLst>
                                            <p:tav tm="0">
                                              <p:val>
                                                <p:fltVal val="0"/>
                                              </p:val>
                                            </p:tav>
                                            <p:tav tm="100000">
                                              <p:val>
                                                <p:strVal val="#ppt_h"/>
                                              </p:val>
                                            </p:tav>
                                          </p:tavLst>
                                        </p:anim>
                                        <p:animEffect transition="in" filter="fade">
                                          <p:cBhvr>
                                            <p:cTn id="52" dur="300"/>
                                            <p:tgtEl>
                                              <p:spTgt spid="9231"/>
                                            </p:tgtEl>
                                          </p:cBhvr>
                                        </p:animEffect>
                                      </p:childTnLst>
                                    </p:cTn>
                                  </p:par>
                                  <p:par>
                                    <p:cTn id="53" presetID="6" presetClass="emph" presetSubtype="0" autoRev="1" fill="hold" nodeType="withEffect">
                                      <p:stCondLst>
                                        <p:cond delay="1200"/>
                                      </p:stCondLst>
                                      <p:childTnLst>
                                        <p:animScale>
                                          <p:cBhvr>
                                            <p:cTn id="54" dur="150" fill="hold"/>
                                            <p:tgtEl>
                                              <p:spTgt spid="9231"/>
                                            </p:tgtEl>
                                          </p:cBhvr>
                                          <p:by x="110000" y="110000"/>
                                        </p:animScale>
                                      </p:childTnLst>
                                    </p:cTn>
                                  </p:par>
                                  <p:par>
                                    <p:cTn id="55" presetID="2" presetClass="entr" presetSubtype="2" fill="hold" grpId="0" nodeType="withEffect">
                                      <p:stCondLst>
                                        <p:cond delay="1200"/>
                                      </p:stCondLst>
                                      <p:childTnLst>
                                        <p:set>
                                          <p:cBhvr>
                                            <p:cTn id="56" dur="1" fill="hold">
                                              <p:stCondLst>
                                                <p:cond delay="0"/>
                                              </p:stCondLst>
                                            </p:cTn>
                                            <p:tgtEl>
                                              <p:spTgt spid="9238"/>
                                            </p:tgtEl>
                                            <p:attrNameLst>
                                              <p:attrName>style.visibility</p:attrName>
                                            </p:attrNameLst>
                                          </p:cBhvr>
                                          <p:to>
                                            <p:strVal val="visible"/>
                                          </p:to>
                                        </p:set>
                                        <p:anim calcmode="lin" valueType="num">
                                          <p:cBhvr additive="base">
                                            <p:cTn id="57" dur="500" fill="hold"/>
                                            <p:tgtEl>
                                              <p:spTgt spid="9238"/>
                                            </p:tgtEl>
                                            <p:attrNameLst>
                                              <p:attrName>ppt_x</p:attrName>
                                            </p:attrNameLst>
                                          </p:cBhvr>
                                          <p:tavLst>
                                            <p:tav tm="0">
                                              <p:val>
                                                <p:strVal val="1+#ppt_w/2"/>
                                              </p:val>
                                            </p:tav>
                                            <p:tav tm="100000">
                                              <p:val>
                                                <p:strVal val="#ppt_x"/>
                                              </p:val>
                                            </p:tav>
                                          </p:tavLst>
                                        </p:anim>
                                        <p:anim calcmode="lin" valueType="num">
                                          <p:cBhvr additive="base">
                                            <p:cTn id="58" dur="500" fill="hold"/>
                                            <p:tgtEl>
                                              <p:spTgt spid="923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221" grpId="0" animBg="1"/>
          <p:bldP spid="9221" grpId="1" animBg="1"/>
          <p:bldP spid="9225" grpId="0" animBg="1"/>
          <p:bldP spid="9225" grpId="1" animBg="1"/>
          <p:bldP spid="9230" grpId="0" animBg="1"/>
          <p:bldP spid="9230" grpId="1" animBg="1"/>
          <p:bldP spid="9236" grpId="0"/>
          <p:bldP spid="9237" grpId="0"/>
          <p:bldP spid="9238" grpId="0"/>
        </p:bldLst>
      </p:timing>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5" y="0"/>
            <a:ext cx="12857163" cy="7232650"/>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28C7D4"/>
              </a:solidFill>
            </a:endParaRPr>
          </a:p>
        </p:txBody>
      </p:sp>
      <p:sp>
        <p:nvSpPr>
          <p:cNvPr id="8" name="TextBox 6"/>
          <p:cNvSpPr txBox="1">
            <a:spLocks noChangeArrowheads="1"/>
          </p:cNvSpPr>
          <p:nvPr/>
        </p:nvSpPr>
        <p:spPr bwMode="auto">
          <a:xfrm>
            <a:off x="2307602" y="1390650"/>
            <a:ext cx="8243547" cy="120994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nchor="ctr">
            <a:spAutoFit/>
          </a:bodyPr>
          <a:lstStyle>
            <a:lvl1pPr defTabSz="974725" eaLnBrk="0" hangingPunct="0">
              <a:defRPr>
                <a:solidFill>
                  <a:schemeClr val="tx1"/>
                </a:solidFill>
                <a:latin typeface="Calibri" pitchFamily="34" charset="0"/>
                <a:ea typeface="宋体" pitchFamily="2" charset="-122"/>
              </a:defRPr>
            </a:lvl1pPr>
            <a:lvl2pPr marL="742950" indent="-285750" defTabSz="974725" eaLnBrk="0" hangingPunct="0">
              <a:defRPr>
                <a:solidFill>
                  <a:schemeClr val="tx1"/>
                </a:solidFill>
                <a:latin typeface="Calibri" pitchFamily="34" charset="0"/>
                <a:ea typeface="宋体" pitchFamily="2" charset="-122"/>
              </a:defRPr>
            </a:lvl2pPr>
            <a:lvl3pPr marL="1143000" indent="-228600" defTabSz="974725" eaLnBrk="0" hangingPunct="0">
              <a:defRPr>
                <a:solidFill>
                  <a:schemeClr val="tx1"/>
                </a:solidFill>
                <a:latin typeface="Calibri" pitchFamily="34" charset="0"/>
                <a:ea typeface="宋体" pitchFamily="2" charset="-122"/>
              </a:defRPr>
            </a:lvl3pPr>
            <a:lvl4pPr marL="1600200" indent="-228600" defTabSz="974725" eaLnBrk="0" hangingPunct="0">
              <a:defRPr>
                <a:solidFill>
                  <a:schemeClr val="tx1"/>
                </a:solidFill>
                <a:latin typeface="Calibri" pitchFamily="34" charset="0"/>
                <a:ea typeface="宋体" pitchFamily="2" charset="-122"/>
              </a:defRPr>
            </a:lvl4pPr>
            <a:lvl5pPr marL="2057400" indent="-228600" defTabSz="974725" eaLnBrk="0" hangingPunct="0">
              <a:defRPr>
                <a:solidFill>
                  <a:schemeClr val="tx1"/>
                </a:solidFill>
                <a:latin typeface="Calibri" pitchFamily="34" charset="0"/>
                <a:ea typeface="宋体" pitchFamily="2" charset="-122"/>
              </a:defRPr>
            </a:lvl5pPr>
            <a:lvl6pPr marL="2514600" indent="-228600" defTabSz="974725" eaLnBrk="0" fontAlgn="base" hangingPunct="0">
              <a:spcBef>
                <a:spcPct val="0"/>
              </a:spcBef>
              <a:spcAft>
                <a:spcPct val="0"/>
              </a:spcAft>
              <a:defRPr>
                <a:solidFill>
                  <a:schemeClr val="tx1"/>
                </a:solidFill>
                <a:latin typeface="Calibri" pitchFamily="34" charset="0"/>
                <a:ea typeface="宋体" pitchFamily="2" charset="-122"/>
              </a:defRPr>
            </a:lvl6pPr>
            <a:lvl7pPr marL="2971800" indent="-228600" defTabSz="974725" eaLnBrk="0" fontAlgn="base" hangingPunct="0">
              <a:spcBef>
                <a:spcPct val="0"/>
              </a:spcBef>
              <a:spcAft>
                <a:spcPct val="0"/>
              </a:spcAft>
              <a:defRPr>
                <a:solidFill>
                  <a:schemeClr val="tx1"/>
                </a:solidFill>
                <a:latin typeface="Calibri" pitchFamily="34" charset="0"/>
                <a:ea typeface="宋体" pitchFamily="2" charset="-122"/>
              </a:defRPr>
            </a:lvl7pPr>
            <a:lvl8pPr marL="3429000" indent="-228600" defTabSz="974725" eaLnBrk="0" fontAlgn="base" hangingPunct="0">
              <a:spcBef>
                <a:spcPct val="0"/>
              </a:spcBef>
              <a:spcAft>
                <a:spcPct val="0"/>
              </a:spcAft>
              <a:defRPr>
                <a:solidFill>
                  <a:schemeClr val="tx1"/>
                </a:solidFill>
                <a:latin typeface="Calibri" pitchFamily="34" charset="0"/>
                <a:ea typeface="宋体" pitchFamily="2" charset="-122"/>
              </a:defRPr>
            </a:lvl8pPr>
            <a:lvl9pPr marL="3886200" indent="-228600" defTabSz="974725" eaLnBrk="0" fontAlgn="base" hangingPunct="0">
              <a:spcBef>
                <a:spcPct val="0"/>
              </a:spcBef>
              <a:spcAft>
                <a:spcPct val="0"/>
              </a:spcAft>
              <a:defRPr>
                <a:solidFill>
                  <a:schemeClr val="tx1"/>
                </a:solidFill>
                <a:latin typeface="Calibri" pitchFamily="34" charset="0"/>
                <a:ea typeface="宋体" pitchFamily="2" charset="-122"/>
              </a:defRPr>
            </a:lvl9pPr>
          </a:lstStyle>
          <a:p>
            <a:pPr algn="ctr" eaLnBrk="1" hangingPunct="1">
              <a:lnSpc>
                <a:spcPct val="130000"/>
              </a:lnSpc>
            </a:pPr>
            <a:r>
              <a:rPr lang="zh-CN" altLang="en-US" sz="5998" kern="2000" dirty="0" smtClean="0">
                <a:solidFill>
                  <a:srgbClr val="A78357"/>
                </a:solidFill>
                <a:latin typeface="时尚中黑简体" panose="01010104010101010101" pitchFamily="2" charset="-122"/>
                <a:ea typeface="时尚中黑简体" panose="01010104010101010101" pitchFamily="2" charset="-122"/>
                <a:cs typeface="+mn-ea"/>
                <a:sym typeface="Arial" panose="020B0604020202020204" pitchFamily="34" charset="0"/>
              </a:rPr>
              <a:t>谢谢聆听</a:t>
            </a:r>
            <a:endParaRPr lang="zh-CN" altLang="en-US" sz="5998" kern="2000" dirty="0">
              <a:solidFill>
                <a:srgbClr val="A78357"/>
              </a:solidFill>
              <a:latin typeface="时尚中黑简体" panose="01010104010101010101" pitchFamily="2" charset="-122"/>
              <a:ea typeface="时尚中黑简体" panose="01010104010101010101" pitchFamily="2" charset="-122"/>
              <a:cs typeface="+mn-ea"/>
              <a:sym typeface="Arial" panose="020B0604020202020204" pitchFamily="34" charset="0"/>
            </a:endParaRPr>
          </a:p>
        </p:txBody>
      </p:sp>
      <p:sp>
        <p:nvSpPr>
          <p:cNvPr id="10" name="TextBox 18"/>
          <p:cNvSpPr txBox="1"/>
          <p:nvPr/>
        </p:nvSpPr>
        <p:spPr>
          <a:xfrm>
            <a:off x="4822329" y="3711127"/>
            <a:ext cx="2654078" cy="472630"/>
          </a:xfrm>
          <a:prstGeom prst="rect">
            <a:avLst/>
          </a:prstGeom>
          <a:noFill/>
        </p:spPr>
        <p:txBody>
          <a:bodyPr wrap="square">
            <a:spAutoFit/>
          </a:bodyPr>
          <a:lstStyle/>
          <a:p>
            <a:pPr algn="ctr" fontAlgn="auto">
              <a:lnSpc>
                <a:spcPct val="130000"/>
              </a:lnSpc>
              <a:spcBef>
                <a:spcPts val="0"/>
              </a:spcBef>
              <a:spcAft>
                <a:spcPts val="0"/>
              </a:spcAft>
              <a:defRPr/>
            </a:pPr>
            <a:endParaRPr lang="en-US" altLang="zh-CN" sz="2109"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560030089"/>
      </p:ext>
    </p:extLst>
  </p:cSld>
  <p:clrMapOvr>
    <a:masterClrMapping/>
  </p:clrMapOvr>
  <mc:AlternateContent xmlns:mc="http://schemas.openxmlformats.org/markup-compatibility/2006" xmlns:p14="http://schemas.microsoft.com/office/powerpoint/2010/main">
    <mc:Choice Requires="p14">
      <p:transition spd="slow" p14:dur="1600" advTm="0">
        <p14:prism isInverted="1"/>
      </p:transition>
    </mc:Choice>
    <mc:Fallback xmlns="">
      <p:transition spd="slow" advTm="0">
        <p:fade/>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40000"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ppt_x"/>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nodePh="1">
                                      <p:stCondLst>
                                        <p:cond delay="0"/>
                                      </p:stCondLst>
                                      <p:endCondLst>
                                        <p:cond evt="begin" delay="0">
                                          <p:tn val="15"/>
                                        </p:cond>
                                      </p:end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 calcmode="lin" valueType="num">
                                          <p:cBhvr additive="base">
                                            <p:cTn id="24"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4000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ppt_x"/>
                                              </p:val>
                                            </p:tav>
                                            <p:tav tm="100000">
                                              <p:val>
                                                <p:strVal val="#ppt_x"/>
                                              </p:val>
                                            </p:tav>
                                          </p:tavLst>
                                        </p:anim>
                                        <p:anim calcmode="lin" valueType="num">
                                          <p:cBhvr additive="base">
                                            <p:cTn id="8" dur="1000" fill="hold"/>
                                            <p:tgtEl>
                                              <p:spTgt spid="2"/>
                                            </p:tgtEl>
                                            <p:attrNameLst>
                                              <p:attrName>ppt_y</p:attrName>
                                            </p:attrNameLst>
                                          </p:cBhvr>
                                          <p:tavLst>
                                            <p:tav tm="0">
                                              <p:val>
                                                <p:strVal val="1+#ppt_h/2"/>
                                              </p:val>
                                            </p:tav>
                                            <p:tav tm="100000">
                                              <p:val>
                                                <p:strVal val="#ppt_y"/>
                                              </p:val>
                                            </p:tav>
                                          </p:tavLst>
                                        </p:anim>
                                      </p:childTnLst>
                                    </p:cTn>
                                  </p:par>
                                </p:childTnLst>
                              </p:cTn>
                            </p:par>
                            <p:par>
                              <p:cTn id="9" fill="hold">
                                <p:stCondLst>
                                  <p:cond delay="1000"/>
                                </p:stCondLst>
                                <p:childTnLst>
                                  <p:par>
                                    <p:cTn id="10" presetID="2" presetClass="entr" presetSubtype="4" fill="hold" grpId="0" nodeType="after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additive="base">
                                            <p:cTn id="12" dur="500" fill="hold"/>
                                            <p:tgtEl>
                                              <p:spTgt spid="8"/>
                                            </p:tgtEl>
                                            <p:attrNameLst>
                                              <p:attrName>ppt_x</p:attrName>
                                            </p:attrNameLst>
                                          </p:cBhvr>
                                          <p:tavLst>
                                            <p:tav tm="0">
                                              <p:val>
                                                <p:strVal val="#ppt_x"/>
                                              </p:val>
                                            </p:tav>
                                            <p:tav tm="100000">
                                              <p:val>
                                                <p:strVal val="#ppt_x"/>
                                              </p:val>
                                            </p:tav>
                                          </p:tavLst>
                                        </p:anim>
                                        <p:anim calcmode="lin" valueType="num">
                                          <p:cBhvr additive="base">
                                            <p:cTn id="13" dur="500" fill="hold"/>
                                            <p:tgtEl>
                                              <p:spTgt spid="8"/>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nodePh="1">
                                      <p:stCondLst>
                                        <p:cond delay="0"/>
                                      </p:stCondLst>
                                      <p:endCondLst>
                                        <p:cond evt="begin" delay="0">
                                          <p:tn val="15"/>
                                        </p:cond>
                                      </p:endCondLst>
                                      <p:childTnLst>
                                        <p:set>
                                          <p:cBhvr>
                                            <p:cTn id="16" dur="1" fill="hold">
                                              <p:stCondLst>
                                                <p:cond delay="0"/>
                                              </p:stCondLst>
                                            </p:cTn>
                                            <p:tgtEl>
                                              <p:spTgt spid="10"/>
                                            </p:tgtEl>
                                            <p:attrNameLst>
                                              <p:attrName>style.visibility</p:attrName>
                                            </p:attrNameLst>
                                          </p:cBhvr>
                                          <p:to>
                                            <p:strVal val="visible"/>
                                          </p:to>
                                        </p:set>
                                        <p:anim calcmode="lin" valueType="num">
                                          <p:cBhvr>
                                            <p:cTn id="17" dur="500" fill="hold"/>
                                            <p:tgtEl>
                                              <p:spTgt spid="10"/>
                                            </p:tgtEl>
                                            <p:attrNameLst>
                                              <p:attrName>ppt_w</p:attrName>
                                            </p:attrNameLst>
                                          </p:cBhvr>
                                          <p:tavLst>
                                            <p:tav tm="0">
                                              <p:val>
                                                <p:fltVal val="0"/>
                                              </p:val>
                                            </p:tav>
                                            <p:tav tm="100000">
                                              <p:val>
                                                <p:strVal val="#ppt_w"/>
                                              </p:val>
                                            </p:tav>
                                          </p:tavLst>
                                        </p:anim>
                                        <p:anim calcmode="lin" valueType="num">
                                          <p:cBhvr>
                                            <p:cTn id="18" dur="500" fill="hold"/>
                                            <p:tgtEl>
                                              <p:spTgt spid="10"/>
                                            </p:tgtEl>
                                            <p:attrNameLst>
                                              <p:attrName>ppt_h</p:attrName>
                                            </p:attrNameLst>
                                          </p:cBhvr>
                                          <p:tavLst>
                                            <p:tav tm="0">
                                              <p:val>
                                                <p:fltVal val="0"/>
                                              </p:val>
                                            </p:tav>
                                            <p:tav tm="100000">
                                              <p:val>
                                                <p:strVal val="#ppt_h"/>
                                              </p:val>
                                            </p:tav>
                                          </p:tavLst>
                                        </p:anim>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8">
                                                <p:txEl>
                                                  <p:pRg st="0" end="0"/>
                                                </p:txEl>
                                              </p:spTgt>
                                            </p:tgtEl>
                                            <p:attrNameLst>
                                              <p:attrName>style.visibility</p:attrName>
                                            </p:attrNameLst>
                                          </p:cBhvr>
                                          <p:to>
                                            <p:strVal val="visible"/>
                                          </p:to>
                                        </p:set>
                                        <p:anim calcmode="lin" valueType="num">
                                          <p:cBhvr additive="base">
                                            <p:cTn id="24"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8">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8" grpId="0"/>
          <p:bldP spid="10"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794" y="448"/>
            <a:ext cx="12857163" cy="7231757"/>
          </a:xfrm>
          <a:prstGeom prst="rect">
            <a:avLst/>
          </a:prstGeom>
          <a:solidFill>
            <a:srgbClr val="FB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直角三角形 2"/>
          <p:cNvSpPr/>
          <p:nvPr/>
        </p:nvSpPr>
        <p:spPr>
          <a:xfrm>
            <a:off x="795" y="448"/>
            <a:ext cx="9301115" cy="7231757"/>
          </a:xfrm>
          <a:prstGeom prst="rtTriangle">
            <a:avLst/>
          </a:prstGeom>
          <a:blipFill dpi="0" rotWithShape="1">
            <a:blip r:embed="rId3" cstate="screen">
              <a:extLst>
                <a:ext uri="{28A0092B-C50C-407E-A947-70E740481C1C}">
                  <a14:useLocalDpi xmlns:a14="http://schemas.microsoft.com/office/drawing/2010/main"/>
                </a:ext>
              </a:extLst>
            </a:blip>
            <a:srcRect/>
            <a:stretch>
              <a:fillRect r="3435"/>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矩形 43"/>
          <p:cNvSpPr/>
          <p:nvPr/>
        </p:nvSpPr>
        <p:spPr>
          <a:xfrm>
            <a:off x="5194500" y="2168612"/>
            <a:ext cx="1620957" cy="564898"/>
          </a:xfrm>
          <a:prstGeom prst="rect">
            <a:avLst/>
          </a:prstGeom>
          <a:effectLst/>
        </p:spPr>
        <p:txBody>
          <a:bodyPr wrap="none">
            <a:spAutoFit/>
          </a:bodyPr>
          <a:lstStyle/>
          <a:p>
            <a:pPr algn="r">
              <a:lnSpc>
                <a:spcPct val="120000"/>
              </a:lnSpc>
            </a:pPr>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网站简介</a:t>
            </a:r>
            <a:endPar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圆角矩形 44"/>
          <p:cNvSpPr/>
          <p:nvPr/>
        </p:nvSpPr>
        <p:spPr bwMode="auto">
          <a:xfrm>
            <a:off x="2787231" y="2096765"/>
            <a:ext cx="860230" cy="709226"/>
          </a:xfrm>
          <a:prstGeom prst="roundRect">
            <a:avLst/>
          </a:prstGeom>
          <a:solidFill>
            <a:schemeClr val="bg1"/>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4000" dirty="0">
                <a:solidFill>
                  <a:srgbClr val="FBB600"/>
                </a:solidFill>
                <a:latin typeface="Impact" panose="020B0806030902050204" pitchFamily="34" charset="0"/>
                <a:cs typeface="+mn-ea"/>
                <a:sym typeface="+mn-lt"/>
              </a:rPr>
              <a:t>01</a:t>
            </a:r>
            <a:endParaRPr lang="zh-CN" altLang="en-US" sz="4000" dirty="0">
              <a:solidFill>
                <a:srgbClr val="FBB600"/>
              </a:solidFill>
              <a:latin typeface="Impact" panose="020B0806030902050204" pitchFamily="34" charset="0"/>
              <a:cs typeface="+mn-ea"/>
              <a:sym typeface="+mn-lt"/>
            </a:endParaRPr>
          </a:p>
        </p:txBody>
      </p:sp>
      <p:sp>
        <p:nvSpPr>
          <p:cNvPr id="46" name="矩形 45"/>
          <p:cNvSpPr/>
          <p:nvPr/>
        </p:nvSpPr>
        <p:spPr>
          <a:xfrm>
            <a:off x="6413549" y="3082899"/>
            <a:ext cx="1620957" cy="564898"/>
          </a:xfrm>
          <a:prstGeom prst="rect">
            <a:avLst/>
          </a:prstGeom>
          <a:effectLst/>
        </p:spPr>
        <p:txBody>
          <a:bodyPr wrap="none">
            <a:spAutoFit/>
          </a:bodyPr>
          <a:lstStyle/>
          <a:p>
            <a:pPr algn="r">
              <a:lnSpc>
                <a:spcPct val="120000"/>
              </a:lnSpc>
            </a:pPr>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功能模块</a:t>
            </a:r>
            <a:endPar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7" name="圆角矩形 46"/>
          <p:cNvSpPr/>
          <p:nvPr/>
        </p:nvSpPr>
        <p:spPr bwMode="auto">
          <a:xfrm>
            <a:off x="4006280" y="3011052"/>
            <a:ext cx="860230" cy="709226"/>
          </a:xfrm>
          <a:prstGeom prst="roundRect">
            <a:avLst/>
          </a:prstGeom>
          <a:solidFill>
            <a:schemeClr val="bg1"/>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4000" dirty="0">
                <a:solidFill>
                  <a:srgbClr val="FBB600"/>
                </a:solidFill>
                <a:latin typeface="Impact" panose="020B0806030902050204" pitchFamily="34" charset="0"/>
                <a:cs typeface="+mn-ea"/>
                <a:sym typeface="+mn-lt"/>
              </a:rPr>
              <a:t>02</a:t>
            </a:r>
            <a:endParaRPr lang="zh-CN" altLang="en-US" sz="4000" dirty="0">
              <a:solidFill>
                <a:srgbClr val="FBB600"/>
              </a:solidFill>
              <a:latin typeface="Impact" panose="020B0806030902050204" pitchFamily="34" charset="0"/>
              <a:cs typeface="+mn-ea"/>
              <a:sym typeface="+mn-lt"/>
            </a:endParaRPr>
          </a:p>
        </p:txBody>
      </p:sp>
      <p:sp>
        <p:nvSpPr>
          <p:cNvPr id="48" name="矩形 47"/>
          <p:cNvSpPr/>
          <p:nvPr/>
        </p:nvSpPr>
        <p:spPr>
          <a:xfrm>
            <a:off x="7541170" y="4058138"/>
            <a:ext cx="1620957" cy="564898"/>
          </a:xfrm>
          <a:prstGeom prst="rect">
            <a:avLst/>
          </a:prstGeom>
          <a:effectLst/>
        </p:spPr>
        <p:txBody>
          <a:bodyPr wrap="none">
            <a:spAutoFit/>
          </a:bodyPr>
          <a:lstStyle/>
          <a:p>
            <a:pPr algn="r">
              <a:lnSpc>
                <a:spcPct val="120000"/>
              </a:lnSpc>
            </a:pPr>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界面样式</a:t>
            </a:r>
            <a:endPar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圆角矩形 48"/>
          <p:cNvSpPr/>
          <p:nvPr/>
        </p:nvSpPr>
        <p:spPr bwMode="auto">
          <a:xfrm>
            <a:off x="5133901" y="3986292"/>
            <a:ext cx="860230" cy="709226"/>
          </a:xfrm>
          <a:prstGeom prst="roundRect">
            <a:avLst/>
          </a:prstGeom>
          <a:solidFill>
            <a:schemeClr val="bg1"/>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4000" dirty="0">
                <a:solidFill>
                  <a:srgbClr val="FBB600"/>
                </a:solidFill>
                <a:latin typeface="Impact" panose="020B0806030902050204" pitchFamily="34" charset="0"/>
                <a:cs typeface="+mn-ea"/>
                <a:sym typeface="+mn-lt"/>
              </a:rPr>
              <a:t>03</a:t>
            </a:r>
            <a:endParaRPr lang="zh-CN" altLang="en-US" sz="4000" dirty="0">
              <a:solidFill>
                <a:srgbClr val="FBB600"/>
              </a:solidFill>
              <a:latin typeface="Impact" panose="020B0806030902050204" pitchFamily="34" charset="0"/>
              <a:cs typeface="+mn-ea"/>
              <a:sym typeface="+mn-lt"/>
            </a:endParaRPr>
          </a:p>
        </p:txBody>
      </p:sp>
      <p:sp>
        <p:nvSpPr>
          <p:cNvPr id="50" name="矩形 49"/>
          <p:cNvSpPr/>
          <p:nvPr/>
        </p:nvSpPr>
        <p:spPr>
          <a:xfrm>
            <a:off x="8958315" y="5033378"/>
            <a:ext cx="1620957" cy="564898"/>
          </a:xfrm>
          <a:prstGeom prst="rect">
            <a:avLst/>
          </a:prstGeom>
          <a:effectLst/>
        </p:spPr>
        <p:txBody>
          <a:bodyPr wrap="none">
            <a:spAutoFit/>
          </a:bodyPr>
          <a:lstStyle/>
          <a:p>
            <a:pPr algn="r">
              <a:lnSpc>
                <a:spcPct val="120000"/>
              </a:lnSpc>
            </a:pPr>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经验总结</a:t>
            </a:r>
            <a:endPar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1" name="圆角矩形 50"/>
          <p:cNvSpPr/>
          <p:nvPr/>
        </p:nvSpPr>
        <p:spPr bwMode="auto">
          <a:xfrm>
            <a:off x="6551046" y="4961531"/>
            <a:ext cx="860230" cy="709226"/>
          </a:xfrm>
          <a:prstGeom prst="roundRect">
            <a:avLst/>
          </a:prstGeom>
          <a:solidFill>
            <a:schemeClr val="bg1"/>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4000" dirty="0">
                <a:solidFill>
                  <a:srgbClr val="FBB600"/>
                </a:solidFill>
                <a:latin typeface="Impact" panose="020B0806030902050204" pitchFamily="34" charset="0"/>
                <a:cs typeface="+mn-ea"/>
                <a:sym typeface="+mn-lt"/>
              </a:rPr>
              <a:t>04</a:t>
            </a:r>
            <a:endParaRPr lang="zh-CN" altLang="en-US" sz="4000" dirty="0">
              <a:solidFill>
                <a:srgbClr val="FBB600"/>
              </a:solidFill>
              <a:latin typeface="Impact" panose="020B0806030902050204" pitchFamily="34" charset="0"/>
              <a:cs typeface="+mn-ea"/>
              <a:sym typeface="+mn-lt"/>
            </a:endParaRPr>
          </a:p>
        </p:txBody>
      </p:sp>
      <p:sp>
        <p:nvSpPr>
          <p:cNvPr id="52" name="文本框 51"/>
          <p:cNvSpPr txBox="1"/>
          <p:nvPr/>
        </p:nvSpPr>
        <p:spPr>
          <a:xfrm>
            <a:off x="1395760" y="371273"/>
            <a:ext cx="2850081" cy="830894"/>
          </a:xfrm>
          <a:prstGeom prst="rect">
            <a:avLst/>
          </a:prstGeom>
          <a:noFill/>
        </p:spPr>
        <p:txBody>
          <a:bodyPr wrap="square" rtlCol="0">
            <a:spAutoFit/>
          </a:bodyPr>
          <a:lstStyle/>
          <a:p>
            <a:pPr algn="ctr">
              <a:lnSpc>
                <a:spcPct val="120000"/>
              </a:lnSpc>
            </a:pPr>
            <a:r>
              <a:rPr lang="zh-CN" altLang="en-US" sz="4000" b="1" cap="all" spc="300" dirty="0">
                <a:solidFill>
                  <a:schemeClr val="bg1"/>
                </a:solidFill>
                <a:latin typeface="微软雅黑" panose="020B0503020204020204" pitchFamily="34" charset="-122"/>
                <a:ea typeface="微软雅黑" panose="020B0503020204020204" pitchFamily="34" charset="-122"/>
                <a:cs typeface="+mn-ea"/>
                <a:sym typeface="+mn-lt"/>
              </a:rPr>
              <a:t>目录</a:t>
            </a:r>
            <a:r>
              <a:rPr lang="en-US" altLang="zh-CN" sz="4000" b="1" cap="all" spc="300" dirty="0">
                <a:solidFill>
                  <a:schemeClr val="bg1"/>
                </a:solidFill>
                <a:latin typeface="微软雅黑" panose="020B0503020204020204" pitchFamily="34" charset="-122"/>
                <a:ea typeface="微软雅黑" panose="020B0503020204020204" pitchFamily="34" charset="-122"/>
                <a:cs typeface="+mn-ea"/>
                <a:sym typeface="+mn-lt"/>
              </a:rPr>
              <a:t>/</a:t>
            </a:r>
            <a:r>
              <a:rPr lang="en-US" altLang="zh-CN" sz="2000" b="1" cap="all" dirty="0">
                <a:solidFill>
                  <a:schemeClr val="bg1"/>
                </a:solidFill>
                <a:latin typeface="Franklin Gothic Book" panose="020B0503020102020204" pitchFamily="34" charset="0"/>
                <a:ea typeface="Cambria Math" panose="02040503050406030204" pitchFamily="18" charset="0"/>
                <a:cs typeface="+mn-ea"/>
                <a:sym typeface="+mn-lt"/>
              </a:rPr>
              <a:t>contents</a:t>
            </a:r>
            <a:endParaRPr lang="zh-CN" altLang="en-US" sz="2000" b="1" cap="all" dirty="0">
              <a:solidFill>
                <a:schemeClr val="bg1"/>
              </a:solidFill>
              <a:latin typeface="Franklin Gothic Book" panose="020B0503020102020204" pitchFamily="34" charset="0"/>
              <a:cs typeface="+mn-ea"/>
              <a:sym typeface="+mn-lt"/>
            </a:endParaRPr>
          </a:p>
        </p:txBody>
      </p:sp>
      <p:sp>
        <p:nvSpPr>
          <p:cNvPr id="13" name="圆角矩形 12"/>
          <p:cNvSpPr/>
          <p:nvPr/>
        </p:nvSpPr>
        <p:spPr bwMode="auto">
          <a:xfrm>
            <a:off x="7921533" y="6136605"/>
            <a:ext cx="860230" cy="709226"/>
          </a:xfrm>
          <a:prstGeom prst="roundRect">
            <a:avLst/>
          </a:prstGeom>
          <a:solidFill>
            <a:schemeClr val="bg1"/>
          </a:solidFill>
          <a:ln w="38100">
            <a:noFill/>
          </a:ln>
          <a:effectLst>
            <a:outerShdw blurRad="203200" dist="88900" dir="8100000" sx="102000" sy="102000" algn="tr" rotWithShape="0">
              <a:prstClr val="black">
                <a:alpha val="3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r>
              <a:rPr lang="en-US" altLang="zh-CN" sz="4000" dirty="0" smtClean="0">
                <a:solidFill>
                  <a:srgbClr val="FBB600"/>
                </a:solidFill>
                <a:latin typeface="Impact" panose="020B0806030902050204" pitchFamily="34" charset="0"/>
                <a:cs typeface="+mn-ea"/>
                <a:sym typeface="+mn-lt"/>
              </a:rPr>
              <a:t>05</a:t>
            </a:r>
            <a:endParaRPr lang="zh-CN" altLang="en-US" sz="4000" dirty="0">
              <a:solidFill>
                <a:srgbClr val="FBB600"/>
              </a:solidFill>
              <a:latin typeface="Impact" panose="020B0806030902050204" pitchFamily="34" charset="0"/>
              <a:cs typeface="+mn-ea"/>
              <a:sym typeface="+mn-lt"/>
            </a:endParaRPr>
          </a:p>
        </p:txBody>
      </p:sp>
      <p:sp>
        <p:nvSpPr>
          <p:cNvPr id="14" name="矩形 13"/>
          <p:cNvSpPr/>
          <p:nvPr/>
        </p:nvSpPr>
        <p:spPr>
          <a:xfrm>
            <a:off x="9811444" y="6147541"/>
            <a:ext cx="1620957" cy="564898"/>
          </a:xfrm>
          <a:prstGeom prst="rect">
            <a:avLst/>
          </a:prstGeom>
          <a:effectLst/>
        </p:spPr>
        <p:txBody>
          <a:bodyPr wrap="none">
            <a:spAutoFit/>
          </a:bodyPr>
          <a:lstStyle/>
          <a:p>
            <a:pPr algn="r">
              <a:lnSpc>
                <a:spcPct val="120000"/>
              </a:lnSpc>
            </a:pPr>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谢谢欣赏</a:t>
            </a:r>
            <a:endParaRPr lang="en-US" altLang="zh-CN"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2960525059"/>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250"/>
                                        <p:tgtEl>
                                          <p:spTgt spid="41"/>
                                        </p:tgtEl>
                                      </p:cBhvr>
                                    </p:animEffect>
                                    <p:anim calcmode="lin" valueType="num">
                                      <p:cBhvr>
                                        <p:cTn id="8" dur="250" fill="hold"/>
                                        <p:tgtEl>
                                          <p:spTgt spid="41"/>
                                        </p:tgtEl>
                                        <p:attrNameLst>
                                          <p:attrName>ppt_x</p:attrName>
                                        </p:attrNameLst>
                                      </p:cBhvr>
                                      <p:tavLst>
                                        <p:tav tm="0">
                                          <p:val>
                                            <p:strVal val="#ppt_x"/>
                                          </p:val>
                                        </p:tav>
                                        <p:tav tm="100000">
                                          <p:val>
                                            <p:strVal val="#ppt_x"/>
                                          </p:val>
                                        </p:tav>
                                      </p:tavLst>
                                    </p:anim>
                                    <p:anim calcmode="lin" valueType="num">
                                      <p:cBhvr>
                                        <p:cTn id="9" dur="250" fill="hold"/>
                                        <p:tgtEl>
                                          <p:spTgt spid="41"/>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22" presetClass="entr" presetSubtype="4"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wipe(down)">
                                      <p:cBhvr>
                                        <p:cTn id="13" dur="500"/>
                                        <p:tgtEl>
                                          <p:spTgt spid="3"/>
                                        </p:tgtEl>
                                      </p:cBhvr>
                                    </p:animEffect>
                                  </p:childTnLst>
                                </p:cTn>
                              </p:par>
                            </p:childTnLst>
                          </p:cTn>
                        </p:par>
                        <p:par>
                          <p:cTn id="14" fill="hold">
                            <p:stCondLst>
                              <p:cond delay="750"/>
                            </p:stCondLst>
                            <p:childTnLst>
                              <p:par>
                                <p:cTn id="15" presetID="22" presetClass="entr" presetSubtype="8" fill="hold" grpId="0" nodeType="afterEffect">
                                  <p:stCondLst>
                                    <p:cond delay="0"/>
                                  </p:stCondLst>
                                  <p:childTnLst>
                                    <p:set>
                                      <p:cBhvr>
                                        <p:cTn id="16" dur="1" fill="hold">
                                          <p:stCondLst>
                                            <p:cond delay="0"/>
                                          </p:stCondLst>
                                        </p:cTn>
                                        <p:tgtEl>
                                          <p:spTgt spid="52"/>
                                        </p:tgtEl>
                                        <p:attrNameLst>
                                          <p:attrName>style.visibility</p:attrName>
                                        </p:attrNameLst>
                                      </p:cBhvr>
                                      <p:to>
                                        <p:strVal val="visible"/>
                                      </p:to>
                                    </p:set>
                                    <p:animEffect transition="in" filter="wipe(left)">
                                      <p:cBhvr>
                                        <p:cTn id="17" dur="500"/>
                                        <p:tgtEl>
                                          <p:spTgt spid="52"/>
                                        </p:tgtEl>
                                      </p:cBhvr>
                                    </p:animEffect>
                                  </p:childTnLst>
                                </p:cTn>
                              </p:par>
                            </p:childTnLst>
                          </p:cTn>
                        </p:par>
                        <p:par>
                          <p:cTn id="18" fill="hold">
                            <p:stCondLst>
                              <p:cond delay="1250"/>
                            </p:stCondLst>
                            <p:childTnLst>
                              <p:par>
                                <p:cTn id="19" presetID="26" presetClass="emph" presetSubtype="0" fill="hold" grpId="1" nodeType="afterEffect">
                                  <p:stCondLst>
                                    <p:cond delay="0"/>
                                  </p:stCondLst>
                                  <p:childTnLst>
                                    <p:animEffect transition="out" filter="fade">
                                      <p:cBhvr>
                                        <p:cTn id="20" dur="500" tmFilter="0, 0; .2, .5; .8, .5; 1, 0"/>
                                        <p:tgtEl>
                                          <p:spTgt spid="52"/>
                                        </p:tgtEl>
                                      </p:cBhvr>
                                    </p:animEffect>
                                    <p:animScale>
                                      <p:cBhvr>
                                        <p:cTn id="21" dur="250" autoRev="1" fill="hold"/>
                                        <p:tgtEl>
                                          <p:spTgt spid="52"/>
                                        </p:tgtEl>
                                      </p:cBhvr>
                                      <p:by x="105000" y="105000"/>
                                    </p:animScale>
                                  </p:childTnLst>
                                </p:cTn>
                              </p:par>
                            </p:childTnLst>
                          </p:cTn>
                        </p:par>
                        <p:par>
                          <p:cTn id="22" fill="hold">
                            <p:stCondLst>
                              <p:cond delay="1750"/>
                            </p:stCondLst>
                            <p:childTnLst>
                              <p:par>
                                <p:cTn id="23" presetID="2" presetClass="entr" presetSubtype="1" fill="hold" grpId="0" nodeType="afterEffect">
                                  <p:stCondLst>
                                    <p:cond delay="0"/>
                                  </p:stCondLst>
                                  <p:childTnLst>
                                    <p:set>
                                      <p:cBhvr>
                                        <p:cTn id="24" dur="1" fill="hold">
                                          <p:stCondLst>
                                            <p:cond delay="0"/>
                                          </p:stCondLst>
                                        </p:cTn>
                                        <p:tgtEl>
                                          <p:spTgt spid="45"/>
                                        </p:tgtEl>
                                        <p:attrNameLst>
                                          <p:attrName>style.visibility</p:attrName>
                                        </p:attrNameLst>
                                      </p:cBhvr>
                                      <p:to>
                                        <p:strVal val="visible"/>
                                      </p:to>
                                    </p:set>
                                    <p:anim calcmode="lin" valueType="num">
                                      <p:cBhvr additive="base">
                                        <p:cTn id="25" dur="500" fill="hold"/>
                                        <p:tgtEl>
                                          <p:spTgt spid="45"/>
                                        </p:tgtEl>
                                        <p:attrNameLst>
                                          <p:attrName>ppt_x</p:attrName>
                                        </p:attrNameLst>
                                      </p:cBhvr>
                                      <p:tavLst>
                                        <p:tav tm="0">
                                          <p:val>
                                            <p:strVal val="#ppt_x"/>
                                          </p:val>
                                        </p:tav>
                                        <p:tav tm="100000">
                                          <p:val>
                                            <p:strVal val="#ppt_x"/>
                                          </p:val>
                                        </p:tav>
                                      </p:tavLst>
                                    </p:anim>
                                    <p:anim calcmode="lin" valueType="num">
                                      <p:cBhvr additive="base">
                                        <p:cTn id="26" dur="500" fill="hold"/>
                                        <p:tgtEl>
                                          <p:spTgt spid="45"/>
                                        </p:tgtEl>
                                        <p:attrNameLst>
                                          <p:attrName>ppt_y</p:attrName>
                                        </p:attrNameLst>
                                      </p:cBhvr>
                                      <p:tavLst>
                                        <p:tav tm="0">
                                          <p:val>
                                            <p:strVal val="0-#ppt_h/2"/>
                                          </p:val>
                                        </p:tav>
                                        <p:tav tm="100000">
                                          <p:val>
                                            <p:strVal val="#ppt_y"/>
                                          </p:val>
                                        </p:tav>
                                      </p:tavLst>
                                    </p:anim>
                                  </p:childTnLst>
                                </p:cTn>
                              </p:par>
                            </p:childTnLst>
                          </p:cTn>
                        </p:par>
                        <p:par>
                          <p:cTn id="27" fill="hold">
                            <p:stCondLst>
                              <p:cond delay="2250"/>
                            </p:stCondLst>
                            <p:childTnLst>
                              <p:par>
                                <p:cTn id="28" presetID="22" presetClass="entr" presetSubtype="8" fill="hold" grpId="0" nodeType="afterEffect">
                                  <p:stCondLst>
                                    <p:cond delay="0"/>
                                  </p:stCondLst>
                                  <p:childTnLst>
                                    <p:set>
                                      <p:cBhvr>
                                        <p:cTn id="29" dur="1" fill="hold">
                                          <p:stCondLst>
                                            <p:cond delay="0"/>
                                          </p:stCondLst>
                                        </p:cTn>
                                        <p:tgtEl>
                                          <p:spTgt spid="44"/>
                                        </p:tgtEl>
                                        <p:attrNameLst>
                                          <p:attrName>style.visibility</p:attrName>
                                        </p:attrNameLst>
                                      </p:cBhvr>
                                      <p:to>
                                        <p:strVal val="visible"/>
                                      </p:to>
                                    </p:set>
                                    <p:animEffect transition="in" filter="wipe(left)">
                                      <p:cBhvr>
                                        <p:cTn id="30" dur="500"/>
                                        <p:tgtEl>
                                          <p:spTgt spid="44"/>
                                        </p:tgtEl>
                                      </p:cBhvr>
                                    </p:animEffect>
                                  </p:childTnLst>
                                </p:cTn>
                              </p:par>
                            </p:childTnLst>
                          </p:cTn>
                        </p:par>
                        <p:par>
                          <p:cTn id="31" fill="hold">
                            <p:stCondLst>
                              <p:cond delay="2750"/>
                            </p:stCondLst>
                            <p:childTnLst>
                              <p:par>
                                <p:cTn id="32" presetID="2" presetClass="entr" presetSubtype="1" fill="hold" grpId="0" nodeType="afterEffect">
                                  <p:stCondLst>
                                    <p:cond delay="0"/>
                                  </p:stCondLst>
                                  <p:childTnLst>
                                    <p:set>
                                      <p:cBhvr>
                                        <p:cTn id="33" dur="1" fill="hold">
                                          <p:stCondLst>
                                            <p:cond delay="0"/>
                                          </p:stCondLst>
                                        </p:cTn>
                                        <p:tgtEl>
                                          <p:spTgt spid="47"/>
                                        </p:tgtEl>
                                        <p:attrNameLst>
                                          <p:attrName>style.visibility</p:attrName>
                                        </p:attrNameLst>
                                      </p:cBhvr>
                                      <p:to>
                                        <p:strVal val="visible"/>
                                      </p:to>
                                    </p:set>
                                    <p:anim calcmode="lin" valueType="num">
                                      <p:cBhvr additive="base">
                                        <p:cTn id="34" dur="500" fill="hold"/>
                                        <p:tgtEl>
                                          <p:spTgt spid="47"/>
                                        </p:tgtEl>
                                        <p:attrNameLst>
                                          <p:attrName>ppt_x</p:attrName>
                                        </p:attrNameLst>
                                      </p:cBhvr>
                                      <p:tavLst>
                                        <p:tav tm="0">
                                          <p:val>
                                            <p:strVal val="#ppt_x"/>
                                          </p:val>
                                        </p:tav>
                                        <p:tav tm="100000">
                                          <p:val>
                                            <p:strVal val="#ppt_x"/>
                                          </p:val>
                                        </p:tav>
                                      </p:tavLst>
                                    </p:anim>
                                    <p:anim calcmode="lin" valueType="num">
                                      <p:cBhvr additive="base">
                                        <p:cTn id="35" dur="500" fill="hold"/>
                                        <p:tgtEl>
                                          <p:spTgt spid="47"/>
                                        </p:tgtEl>
                                        <p:attrNameLst>
                                          <p:attrName>ppt_y</p:attrName>
                                        </p:attrNameLst>
                                      </p:cBhvr>
                                      <p:tavLst>
                                        <p:tav tm="0">
                                          <p:val>
                                            <p:strVal val="0-#ppt_h/2"/>
                                          </p:val>
                                        </p:tav>
                                        <p:tav tm="100000">
                                          <p:val>
                                            <p:strVal val="#ppt_y"/>
                                          </p:val>
                                        </p:tav>
                                      </p:tavLst>
                                    </p:anim>
                                  </p:childTnLst>
                                </p:cTn>
                              </p:par>
                            </p:childTnLst>
                          </p:cTn>
                        </p:par>
                        <p:par>
                          <p:cTn id="36" fill="hold">
                            <p:stCondLst>
                              <p:cond delay="3250"/>
                            </p:stCondLst>
                            <p:childTnLst>
                              <p:par>
                                <p:cTn id="37" presetID="22" presetClass="entr" presetSubtype="8" fill="hold" grpId="0" nodeType="afterEffect">
                                  <p:stCondLst>
                                    <p:cond delay="0"/>
                                  </p:stCondLst>
                                  <p:childTnLst>
                                    <p:set>
                                      <p:cBhvr>
                                        <p:cTn id="38" dur="1" fill="hold">
                                          <p:stCondLst>
                                            <p:cond delay="0"/>
                                          </p:stCondLst>
                                        </p:cTn>
                                        <p:tgtEl>
                                          <p:spTgt spid="46"/>
                                        </p:tgtEl>
                                        <p:attrNameLst>
                                          <p:attrName>style.visibility</p:attrName>
                                        </p:attrNameLst>
                                      </p:cBhvr>
                                      <p:to>
                                        <p:strVal val="visible"/>
                                      </p:to>
                                    </p:set>
                                    <p:animEffect transition="in" filter="wipe(left)">
                                      <p:cBhvr>
                                        <p:cTn id="39" dur="500"/>
                                        <p:tgtEl>
                                          <p:spTgt spid="46"/>
                                        </p:tgtEl>
                                      </p:cBhvr>
                                    </p:animEffect>
                                  </p:childTnLst>
                                </p:cTn>
                              </p:par>
                            </p:childTnLst>
                          </p:cTn>
                        </p:par>
                        <p:par>
                          <p:cTn id="40" fill="hold">
                            <p:stCondLst>
                              <p:cond delay="3750"/>
                            </p:stCondLst>
                            <p:childTnLst>
                              <p:par>
                                <p:cTn id="41" presetID="2" presetClass="entr" presetSubtype="1" fill="hold" grpId="0" nodeType="afterEffect">
                                  <p:stCondLst>
                                    <p:cond delay="0"/>
                                  </p:stCondLst>
                                  <p:childTnLst>
                                    <p:set>
                                      <p:cBhvr>
                                        <p:cTn id="42" dur="1" fill="hold">
                                          <p:stCondLst>
                                            <p:cond delay="0"/>
                                          </p:stCondLst>
                                        </p:cTn>
                                        <p:tgtEl>
                                          <p:spTgt spid="49"/>
                                        </p:tgtEl>
                                        <p:attrNameLst>
                                          <p:attrName>style.visibility</p:attrName>
                                        </p:attrNameLst>
                                      </p:cBhvr>
                                      <p:to>
                                        <p:strVal val="visible"/>
                                      </p:to>
                                    </p:set>
                                    <p:anim calcmode="lin" valueType="num">
                                      <p:cBhvr additive="base">
                                        <p:cTn id="43" dur="500" fill="hold"/>
                                        <p:tgtEl>
                                          <p:spTgt spid="49"/>
                                        </p:tgtEl>
                                        <p:attrNameLst>
                                          <p:attrName>ppt_x</p:attrName>
                                        </p:attrNameLst>
                                      </p:cBhvr>
                                      <p:tavLst>
                                        <p:tav tm="0">
                                          <p:val>
                                            <p:strVal val="#ppt_x"/>
                                          </p:val>
                                        </p:tav>
                                        <p:tav tm="100000">
                                          <p:val>
                                            <p:strVal val="#ppt_x"/>
                                          </p:val>
                                        </p:tav>
                                      </p:tavLst>
                                    </p:anim>
                                    <p:anim calcmode="lin" valueType="num">
                                      <p:cBhvr additive="base">
                                        <p:cTn id="44" dur="500" fill="hold"/>
                                        <p:tgtEl>
                                          <p:spTgt spid="49"/>
                                        </p:tgtEl>
                                        <p:attrNameLst>
                                          <p:attrName>ppt_y</p:attrName>
                                        </p:attrNameLst>
                                      </p:cBhvr>
                                      <p:tavLst>
                                        <p:tav tm="0">
                                          <p:val>
                                            <p:strVal val="0-#ppt_h/2"/>
                                          </p:val>
                                        </p:tav>
                                        <p:tav tm="100000">
                                          <p:val>
                                            <p:strVal val="#ppt_y"/>
                                          </p:val>
                                        </p:tav>
                                      </p:tavLst>
                                    </p:anim>
                                  </p:childTnLst>
                                </p:cTn>
                              </p:par>
                            </p:childTnLst>
                          </p:cTn>
                        </p:par>
                        <p:par>
                          <p:cTn id="45" fill="hold">
                            <p:stCondLst>
                              <p:cond delay="4250"/>
                            </p:stCondLst>
                            <p:childTnLst>
                              <p:par>
                                <p:cTn id="46" presetID="22" presetClass="entr" presetSubtype="8" fill="hold" grpId="0" nodeType="after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wipe(left)">
                                      <p:cBhvr>
                                        <p:cTn id="48" dur="500"/>
                                        <p:tgtEl>
                                          <p:spTgt spid="48"/>
                                        </p:tgtEl>
                                      </p:cBhvr>
                                    </p:animEffect>
                                  </p:childTnLst>
                                </p:cTn>
                              </p:par>
                            </p:childTnLst>
                          </p:cTn>
                        </p:par>
                        <p:par>
                          <p:cTn id="49" fill="hold">
                            <p:stCondLst>
                              <p:cond delay="4750"/>
                            </p:stCondLst>
                            <p:childTnLst>
                              <p:par>
                                <p:cTn id="50" presetID="2" presetClass="entr" presetSubtype="1" fill="hold" grpId="0" nodeType="afterEffect">
                                  <p:stCondLst>
                                    <p:cond delay="0"/>
                                  </p:stCondLst>
                                  <p:childTnLst>
                                    <p:set>
                                      <p:cBhvr>
                                        <p:cTn id="51" dur="1" fill="hold">
                                          <p:stCondLst>
                                            <p:cond delay="0"/>
                                          </p:stCondLst>
                                        </p:cTn>
                                        <p:tgtEl>
                                          <p:spTgt spid="51"/>
                                        </p:tgtEl>
                                        <p:attrNameLst>
                                          <p:attrName>style.visibility</p:attrName>
                                        </p:attrNameLst>
                                      </p:cBhvr>
                                      <p:to>
                                        <p:strVal val="visible"/>
                                      </p:to>
                                    </p:set>
                                    <p:anim calcmode="lin" valueType="num">
                                      <p:cBhvr additive="base">
                                        <p:cTn id="52" dur="500" fill="hold"/>
                                        <p:tgtEl>
                                          <p:spTgt spid="51"/>
                                        </p:tgtEl>
                                        <p:attrNameLst>
                                          <p:attrName>ppt_x</p:attrName>
                                        </p:attrNameLst>
                                      </p:cBhvr>
                                      <p:tavLst>
                                        <p:tav tm="0">
                                          <p:val>
                                            <p:strVal val="#ppt_x"/>
                                          </p:val>
                                        </p:tav>
                                        <p:tav tm="100000">
                                          <p:val>
                                            <p:strVal val="#ppt_x"/>
                                          </p:val>
                                        </p:tav>
                                      </p:tavLst>
                                    </p:anim>
                                    <p:anim calcmode="lin" valueType="num">
                                      <p:cBhvr additive="base">
                                        <p:cTn id="53" dur="500" fill="hold"/>
                                        <p:tgtEl>
                                          <p:spTgt spid="51"/>
                                        </p:tgtEl>
                                        <p:attrNameLst>
                                          <p:attrName>ppt_y</p:attrName>
                                        </p:attrNameLst>
                                      </p:cBhvr>
                                      <p:tavLst>
                                        <p:tav tm="0">
                                          <p:val>
                                            <p:strVal val="0-#ppt_h/2"/>
                                          </p:val>
                                        </p:tav>
                                        <p:tav tm="100000">
                                          <p:val>
                                            <p:strVal val="#ppt_y"/>
                                          </p:val>
                                        </p:tav>
                                      </p:tavLst>
                                    </p:anim>
                                  </p:childTnLst>
                                </p:cTn>
                              </p:par>
                            </p:childTnLst>
                          </p:cTn>
                        </p:par>
                        <p:par>
                          <p:cTn id="54" fill="hold">
                            <p:stCondLst>
                              <p:cond delay="5250"/>
                            </p:stCondLst>
                            <p:childTnLst>
                              <p:par>
                                <p:cTn id="55" presetID="22" presetClass="entr" presetSubtype="8" fill="hold" grpId="0" nodeType="after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wipe(left)">
                                      <p:cBhvr>
                                        <p:cTn id="57" dur="500"/>
                                        <p:tgtEl>
                                          <p:spTgt spid="50"/>
                                        </p:tgtEl>
                                      </p:cBhvr>
                                    </p:animEffect>
                                  </p:childTnLst>
                                </p:cTn>
                              </p:par>
                            </p:childTnLst>
                          </p:cTn>
                        </p:par>
                        <p:par>
                          <p:cTn id="58" fill="hold">
                            <p:stCondLst>
                              <p:cond delay="5750"/>
                            </p:stCondLst>
                            <p:childTnLst>
                              <p:par>
                                <p:cTn id="59" presetID="2" presetClass="entr" presetSubtype="1" fill="hold" grpId="0" nodeType="afterEffect">
                                  <p:stCondLst>
                                    <p:cond delay="0"/>
                                  </p:stCondLst>
                                  <p:childTnLst>
                                    <p:set>
                                      <p:cBhvr>
                                        <p:cTn id="60" dur="1" fill="hold">
                                          <p:stCondLst>
                                            <p:cond delay="0"/>
                                          </p:stCondLst>
                                        </p:cTn>
                                        <p:tgtEl>
                                          <p:spTgt spid="13"/>
                                        </p:tgtEl>
                                        <p:attrNameLst>
                                          <p:attrName>style.visibility</p:attrName>
                                        </p:attrNameLst>
                                      </p:cBhvr>
                                      <p:to>
                                        <p:strVal val="visible"/>
                                      </p:to>
                                    </p:set>
                                    <p:anim calcmode="lin" valueType="num">
                                      <p:cBhvr additive="base">
                                        <p:cTn id="61" dur="500" fill="hold"/>
                                        <p:tgtEl>
                                          <p:spTgt spid="13"/>
                                        </p:tgtEl>
                                        <p:attrNameLst>
                                          <p:attrName>ppt_x</p:attrName>
                                        </p:attrNameLst>
                                      </p:cBhvr>
                                      <p:tavLst>
                                        <p:tav tm="0">
                                          <p:val>
                                            <p:strVal val="#ppt_x"/>
                                          </p:val>
                                        </p:tav>
                                        <p:tav tm="100000">
                                          <p:val>
                                            <p:strVal val="#ppt_x"/>
                                          </p:val>
                                        </p:tav>
                                      </p:tavLst>
                                    </p:anim>
                                    <p:anim calcmode="lin" valueType="num">
                                      <p:cBhvr additive="base">
                                        <p:cTn id="62" dur="500" fill="hold"/>
                                        <p:tgtEl>
                                          <p:spTgt spid="13"/>
                                        </p:tgtEl>
                                        <p:attrNameLst>
                                          <p:attrName>ppt_y</p:attrName>
                                        </p:attrNameLst>
                                      </p:cBhvr>
                                      <p:tavLst>
                                        <p:tav tm="0">
                                          <p:val>
                                            <p:strVal val="0-#ppt_h/2"/>
                                          </p:val>
                                        </p:tav>
                                        <p:tav tm="100000">
                                          <p:val>
                                            <p:strVal val="#ppt_y"/>
                                          </p:val>
                                        </p:tav>
                                      </p:tavLst>
                                    </p:anim>
                                  </p:childTnLst>
                                </p:cTn>
                              </p:par>
                            </p:childTnLst>
                          </p:cTn>
                        </p:par>
                        <p:par>
                          <p:cTn id="63" fill="hold">
                            <p:stCondLst>
                              <p:cond delay="6250"/>
                            </p:stCondLst>
                            <p:childTnLst>
                              <p:par>
                                <p:cTn id="64" presetID="22" presetClass="entr" presetSubtype="8" fill="hold" grpId="0" nodeType="afterEffect">
                                  <p:stCondLst>
                                    <p:cond delay="0"/>
                                  </p:stCondLst>
                                  <p:childTnLst>
                                    <p:set>
                                      <p:cBhvr>
                                        <p:cTn id="65" dur="1" fill="hold">
                                          <p:stCondLst>
                                            <p:cond delay="0"/>
                                          </p:stCondLst>
                                        </p:cTn>
                                        <p:tgtEl>
                                          <p:spTgt spid="14"/>
                                        </p:tgtEl>
                                        <p:attrNameLst>
                                          <p:attrName>style.visibility</p:attrName>
                                        </p:attrNameLst>
                                      </p:cBhvr>
                                      <p:to>
                                        <p:strVal val="visible"/>
                                      </p:to>
                                    </p:set>
                                    <p:animEffect transition="in" filter="wipe(left)">
                                      <p:cBhvr>
                                        <p:cTn id="6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animBg="1"/>
      <p:bldP spid="3" grpId="0" animBg="1"/>
      <p:bldP spid="44" grpId="0"/>
      <p:bldP spid="45" grpId="0" animBg="1"/>
      <p:bldP spid="46" grpId="0"/>
      <p:bldP spid="47" grpId="0" animBg="1"/>
      <p:bldP spid="48" grpId="0"/>
      <p:bldP spid="49" grpId="0" animBg="1"/>
      <p:bldP spid="50" grpId="0"/>
      <p:bldP spid="51" grpId="0" animBg="1"/>
      <p:bldP spid="52" grpId="0"/>
      <p:bldP spid="52" grpId="1"/>
      <p:bldP spid="13" grpId="0" animBg="1"/>
      <p:bldP spid="1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4" y="-17300"/>
            <a:ext cx="12857163" cy="7265268"/>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5997381" y="551242"/>
            <a:ext cx="6130169" cy="6130169"/>
          </a:xfrm>
          <a:prstGeom prst="ellipse">
            <a:avLst/>
          </a:prstGeom>
          <a:solidFill>
            <a:schemeClr val="accent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dirty="0"/>
              <a:t>宠物正在成为不少家庭的新成员。随着养宠物的家庭不断增多，宠物经济也越来越受人关注。宠物的普及程度也相当高。不少业内人士认为，随着日益颁布的《宠物条例》中免去每年宠物年检费用的政策出台后，可能会有更多人加入养宠物的行列，中国宠物市场的潜力仍待挖掘。</a:t>
            </a:r>
          </a:p>
          <a:p>
            <a:r>
              <a:rPr lang="zh-CN" altLang="zh-CN" dirty="0"/>
              <a:t>如此大的市场自然吸引了众多商家的眼球，市场可供的项目也越来越多，为宠物衣食住行、生老病死的费用也在逐年增加，个别已经面临服务升级的项目收费更是高的惊人。由于饲养宠物是一个循环消费的过程，消费者需要不停的支出，因此宠物产业成为投资者非常看中的热点行业。</a:t>
            </a:r>
          </a:p>
          <a:p>
            <a:r>
              <a:rPr lang="zh-CN" altLang="zh-CN" dirty="0"/>
              <a:t>首先，我们团队是一个“热爱，热心宠物狗”为宗旨的大家庭。对宠物狗有着深刻的认识和了解，所以我们此次做的开发项目就是“宠物狗狗店”的网站项目。</a:t>
            </a:r>
            <a:endParaRPr lang="zh-CN" altLang="en-US" dirty="0"/>
          </a:p>
        </p:txBody>
      </p:sp>
      <p:sp>
        <p:nvSpPr>
          <p:cNvPr id="10" name="TextBox 32"/>
          <p:cNvSpPr txBox="1"/>
          <p:nvPr/>
        </p:nvSpPr>
        <p:spPr>
          <a:xfrm>
            <a:off x="3182565" y="1016779"/>
            <a:ext cx="3405121" cy="646251"/>
          </a:xfrm>
          <a:prstGeom prst="rect">
            <a:avLst/>
          </a:prstGeom>
          <a:noFill/>
        </p:spPr>
        <p:txBody>
          <a:bodyPr wrap="square" rtlCol="0">
            <a:spAutoFit/>
          </a:bodyPr>
          <a:lstStyle/>
          <a:p>
            <a:r>
              <a:rPr lang="zh-CN" altLang="en-US" sz="3600" dirty="0" smtClean="0">
                <a:solidFill>
                  <a:srgbClr val="C00000"/>
                </a:solidFill>
                <a:latin typeface="Agency FB" panose="020B0503020202020204" pitchFamily="34" charset="0"/>
                <a:ea typeface="微软雅黑" panose="020B0503020204020204" pitchFamily="34" charset="-122"/>
                <a:sym typeface="Arial" panose="020B0604020202020204" pitchFamily="34" charset="0"/>
              </a:rPr>
              <a:t>引言</a:t>
            </a:r>
            <a:endParaRPr lang="en-US" sz="3600" dirty="0">
              <a:solidFill>
                <a:srgbClr val="C00000"/>
              </a:solidFill>
              <a:latin typeface="Agency FB" panose="020B0503020202020204" pitchFamily="34" charset="0"/>
              <a:ea typeface="微软雅黑" panose="020B0503020204020204" pitchFamily="34" charset="-122"/>
              <a:sym typeface="Arial" panose="020B0604020202020204" pitchFamily="34" charset="0"/>
            </a:endParaRPr>
          </a:p>
        </p:txBody>
      </p:sp>
      <p:sp>
        <p:nvSpPr>
          <p:cNvPr id="12" name="椭圆 11"/>
          <p:cNvSpPr/>
          <p:nvPr/>
        </p:nvSpPr>
        <p:spPr>
          <a:xfrm>
            <a:off x="1030161" y="439916"/>
            <a:ext cx="1799978" cy="1799978"/>
          </a:xfrm>
          <a:prstGeom prst="ellipse">
            <a:avLst/>
          </a:prstGeom>
          <a:solidFill>
            <a:schemeClr val="accent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199" dirty="0">
                <a:latin typeface="Agency FB" panose="020B0503020202020204" pitchFamily="34" charset="0"/>
              </a:rPr>
              <a:t>01</a:t>
            </a:r>
            <a:endParaRPr lang="zh-CN" altLang="en-US" sz="7199" dirty="0">
              <a:latin typeface="Agency FB" panose="020B0503020202020204" pitchFamily="34" charset="0"/>
            </a:endParaRPr>
          </a:p>
        </p:txBody>
      </p:sp>
    </p:spTree>
    <p:extLst>
      <p:ext uri="{BB962C8B-B14F-4D97-AF65-F5344CB8AC3E}">
        <p14:creationId xmlns:p14="http://schemas.microsoft.com/office/powerpoint/2010/main" val="2211499416"/>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5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1000" fill="hold"/>
                                        <p:tgtEl>
                                          <p:spTgt spid="12"/>
                                        </p:tgtEl>
                                        <p:attrNameLst>
                                          <p:attrName>ppt_w</p:attrName>
                                        </p:attrNameLst>
                                      </p:cBhvr>
                                      <p:tavLst>
                                        <p:tav tm="0">
                                          <p:val>
                                            <p:fltVal val="0"/>
                                          </p:val>
                                        </p:tav>
                                        <p:tav tm="100000">
                                          <p:val>
                                            <p:strVal val="#ppt_w"/>
                                          </p:val>
                                        </p:tav>
                                      </p:tavLst>
                                    </p:anim>
                                    <p:anim calcmode="lin" valueType="num">
                                      <p:cBhvr>
                                        <p:cTn id="16" dur="1000" fill="hold"/>
                                        <p:tgtEl>
                                          <p:spTgt spid="12"/>
                                        </p:tgtEl>
                                        <p:attrNameLst>
                                          <p:attrName>ppt_h</p:attrName>
                                        </p:attrNameLst>
                                      </p:cBhvr>
                                      <p:tavLst>
                                        <p:tav tm="0">
                                          <p:val>
                                            <p:fltVal val="0"/>
                                          </p:val>
                                        </p:tav>
                                        <p:tav tm="100000">
                                          <p:val>
                                            <p:strVal val="#ppt_h"/>
                                          </p:val>
                                        </p:tav>
                                      </p:tavLst>
                                    </p:anim>
                                    <p:anim calcmode="lin" valueType="num">
                                      <p:cBhvr>
                                        <p:cTn id="17"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1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56" presetClass="entr" presetSubtype="0" fill="hold" grpId="0" nodeType="clickEffect">
                                  <p:stCondLst>
                                    <p:cond delay="0"/>
                                  </p:stCondLst>
                                  <p:iterate type="lt">
                                    <p:tmPct val="10000"/>
                                  </p:iterate>
                                  <p:childTnLst>
                                    <p:set>
                                      <p:cBhvr>
                                        <p:cTn id="22" dur="1" fill="hold">
                                          <p:stCondLst>
                                            <p:cond delay="0"/>
                                          </p:stCondLst>
                                        </p:cTn>
                                        <p:tgtEl>
                                          <p:spTgt spid="10"/>
                                        </p:tgtEl>
                                        <p:attrNameLst>
                                          <p:attrName>style.visibility</p:attrName>
                                        </p:attrNameLst>
                                      </p:cBhvr>
                                      <p:to>
                                        <p:strVal val="visible"/>
                                      </p:to>
                                    </p:set>
                                    <p:anim by="(-#ppt_w*2)" calcmode="lin" valueType="num">
                                      <p:cBhvr rctx="PPT">
                                        <p:cTn id="23" dur="250" autoRev="1" fill="hold">
                                          <p:stCondLst>
                                            <p:cond delay="0"/>
                                          </p:stCondLst>
                                        </p:cTn>
                                        <p:tgtEl>
                                          <p:spTgt spid="10"/>
                                        </p:tgtEl>
                                        <p:attrNameLst>
                                          <p:attrName>ppt_w</p:attrName>
                                        </p:attrNameLst>
                                      </p:cBhvr>
                                    </p:anim>
                                    <p:anim by="(#ppt_w*0.50)" calcmode="lin" valueType="num">
                                      <p:cBhvr>
                                        <p:cTn id="24" dur="250" decel="50000" autoRev="1" fill="hold">
                                          <p:stCondLst>
                                            <p:cond delay="0"/>
                                          </p:stCondLst>
                                        </p:cTn>
                                        <p:tgtEl>
                                          <p:spTgt spid="10"/>
                                        </p:tgtEl>
                                        <p:attrNameLst>
                                          <p:attrName>ppt_x</p:attrName>
                                        </p:attrNameLst>
                                      </p:cBhvr>
                                    </p:anim>
                                    <p:anim from="(-#ppt_h/2)" to="(#ppt_y)" calcmode="lin" valueType="num">
                                      <p:cBhvr>
                                        <p:cTn id="25" dur="500" fill="hold">
                                          <p:stCondLst>
                                            <p:cond delay="0"/>
                                          </p:stCondLst>
                                        </p:cTn>
                                        <p:tgtEl>
                                          <p:spTgt spid="10"/>
                                        </p:tgtEl>
                                        <p:attrNameLst>
                                          <p:attrName>ppt_y</p:attrName>
                                        </p:attrNameLst>
                                      </p:cBhvr>
                                    </p:anim>
                                    <p:animRot by="21600000">
                                      <p:cBhvr>
                                        <p:cTn id="26" dur="500" fill="hold">
                                          <p:stCondLst>
                                            <p:cond delay="0"/>
                                          </p:stCondLst>
                                        </p:cTn>
                                        <p:tgtEl>
                                          <p:spTgt spid="10"/>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000"/>
                                        <p:tgtEl>
                                          <p:spTgt spid="9"/>
                                        </p:tgtEl>
                                      </p:cBhvr>
                                    </p:animEffect>
                                    <p:anim calcmode="lin" valueType="num">
                                      <p:cBhvr>
                                        <p:cTn id="32" dur="2000" fill="hold"/>
                                        <p:tgtEl>
                                          <p:spTgt spid="9"/>
                                        </p:tgtEl>
                                        <p:attrNameLst>
                                          <p:attrName>ppt_w</p:attrName>
                                        </p:attrNameLst>
                                      </p:cBhvr>
                                      <p:tavLst>
                                        <p:tav tm="0" fmla="#ppt_w*sin(2.5*pi*$)">
                                          <p:val>
                                            <p:fltVal val="0"/>
                                          </p:val>
                                        </p:tav>
                                        <p:tav tm="100000">
                                          <p:val>
                                            <p:fltVal val="1"/>
                                          </p:val>
                                        </p:tav>
                                      </p:tavLst>
                                    </p:anim>
                                    <p:anim calcmode="lin" valueType="num">
                                      <p:cBhvr>
                                        <p:cTn id="33" dur="20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P spid="10" grpId="0"/>
      <p:bldP spid="12"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Freeform 6"/>
          <p:cNvSpPr>
            <a:spLocks/>
          </p:cNvSpPr>
          <p:nvPr/>
        </p:nvSpPr>
        <p:spPr bwMode="auto">
          <a:xfrm>
            <a:off x="100150" y="2472407"/>
            <a:ext cx="12752618" cy="4759598"/>
          </a:xfrm>
          <a:custGeom>
            <a:avLst/>
            <a:gdLst>
              <a:gd name="T0" fmla="*/ 3815 w 5688"/>
              <a:gd name="T1" fmla="*/ 0 h 2122"/>
              <a:gd name="T2" fmla="*/ 5688 w 5688"/>
              <a:gd name="T3" fmla="*/ 2122 h 2122"/>
              <a:gd name="T4" fmla="*/ 0 w 5688"/>
              <a:gd name="T5" fmla="*/ 2122 h 2122"/>
              <a:gd name="T6" fmla="*/ 3815 w 5688"/>
              <a:gd name="T7" fmla="*/ 0 h 2122"/>
            </a:gdLst>
            <a:ahLst/>
            <a:cxnLst>
              <a:cxn ang="0">
                <a:pos x="T0" y="T1"/>
              </a:cxn>
              <a:cxn ang="0">
                <a:pos x="T2" y="T3"/>
              </a:cxn>
              <a:cxn ang="0">
                <a:pos x="T4" y="T5"/>
              </a:cxn>
              <a:cxn ang="0">
                <a:pos x="T6" y="T7"/>
              </a:cxn>
            </a:cxnLst>
            <a:rect l="0" t="0" r="r" b="b"/>
            <a:pathLst>
              <a:path w="5688" h="2122">
                <a:moveTo>
                  <a:pt x="3815" y="0"/>
                </a:moveTo>
                <a:lnTo>
                  <a:pt x="5688" y="2122"/>
                </a:lnTo>
                <a:lnTo>
                  <a:pt x="0" y="2122"/>
                </a:lnTo>
                <a:lnTo>
                  <a:pt x="3815" y="0"/>
                </a:lnTo>
                <a:close/>
              </a:path>
            </a:pathLst>
          </a:custGeom>
          <a:blipFill dpi="0" rotWithShape="1">
            <a:blip r:embed="rId3" cstate="print">
              <a:extLst>
                <a:ext uri="{28A0092B-C50C-407E-A947-70E740481C1C}">
                  <a14:useLocalDpi xmlns:a14="http://schemas.microsoft.com/office/drawing/2010/main"/>
                </a:ext>
              </a:extLst>
            </a:blip>
            <a:srcRect/>
            <a:stretch>
              <a:fillRect/>
            </a:stretch>
          </a:blipFill>
          <a:ln w="0">
            <a:noFill/>
            <a:prstDash val="solid"/>
            <a:round/>
            <a:headEnd/>
            <a:tailEnd/>
          </a:ln>
        </p:spPr>
        <p:txBody>
          <a:bodyPr vert="horz" wrap="square" lIns="128557" tIns="64278" rIns="128557" bIns="64278" numCol="1" anchor="t" anchorCtr="0" compatLnSpc="1">
            <a:prstTxWarp prst="textNoShape">
              <a:avLst/>
            </a:prstTxWarp>
          </a:bodyPr>
          <a:lstStyle/>
          <a:p>
            <a:endParaRPr lang="zh-CN" altLang="en-US" sz="2000"/>
          </a:p>
        </p:txBody>
      </p:sp>
      <p:sp>
        <p:nvSpPr>
          <p:cNvPr id="11" name="Freeform 7"/>
          <p:cNvSpPr>
            <a:spLocks/>
          </p:cNvSpPr>
          <p:nvPr/>
        </p:nvSpPr>
        <p:spPr bwMode="auto">
          <a:xfrm>
            <a:off x="1501" y="649"/>
            <a:ext cx="8566764" cy="7141639"/>
          </a:xfrm>
          <a:custGeom>
            <a:avLst/>
            <a:gdLst>
              <a:gd name="T0" fmla="*/ 0 w 3821"/>
              <a:gd name="T1" fmla="*/ 0 h 3184"/>
              <a:gd name="T2" fmla="*/ 2886 w 3821"/>
              <a:gd name="T3" fmla="*/ 0 h 3184"/>
              <a:gd name="T4" fmla="*/ 2903 w 3821"/>
              <a:gd name="T5" fmla="*/ 17 h 3184"/>
              <a:gd name="T6" fmla="*/ 3821 w 3821"/>
              <a:gd name="T7" fmla="*/ 1059 h 3184"/>
              <a:gd name="T8" fmla="*/ 0 w 3821"/>
              <a:gd name="T9" fmla="*/ 3184 h 3184"/>
              <a:gd name="T10" fmla="*/ 0 w 3821"/>
              <a:gd name="T11" fmla="*/ 0 h 3184"/>
            </a:gdLst>
            <a:ahLst/>
            <a:cxnLst>
              <a:cxn ang="0">
                <a:pos x="T0" y="T1"/>
              </a:cxn>
              <a:cxn ang="0">
                <a:pos x="T2" y="T3"/>
              </a:cxn>
              <a:cxn ang="0">
                <a:pos x="T4" y="T5"/>
              </a:cxn>
              <a:cxn ang="0">
                <a:pos x="T6" y="T7"/>
              </a:cxn>
              <a:cxn ang="0">
                <a:pos x="T8" y="T9"/>
              </a:cxn>
              <a:cxn ang="0">
                <a:pos x="T10" y="T11"/>
              </a:cxn>
            </a:cxnLst>
            <a:rect l="0" t="0" r="r" b="b"/>
            <a:pathLst>
              <a:path w="3821" h="3184">
                <a:moveTo>
                  <a:pt x="0" y="0"/>
                </a:moveTo>
                <a:lnTo>
                  <a:pt x="2886" y="0"/>
                </a:lnTo>
                <a:lnTo>
                  <a:pt x="2903" y="17"/>
                </a:lnTo>
                <a:lnTo>
                  <a:pt x="3821" y="1059"/>
                </a:lnTo>
                <a:lnTo>
                  <a:pt x="0" y="3184"/>
                </a:lnTo>
                <a:lnTo>
                  <a:pt x="0" y="0"/>
                </a:lnTo>
                <a:close/>
              </a:path>
            </a:pathLst>
          </a:custGeom>
          <a:solidFill>
            <a:schemeClr val="accent1"/>
          </a:solidFill>
          <a:ln w="0">
            <a:noFill/>
            <a:prstDash val="solid"/>
            <a:round/>
            <a:headEnd/>
            <a:tailEnd/>
          </a:ln>
        </p:spPr>
        <p:txBody>
          <a:bodyPr vert="horz" wrap="square" lIns="128557" tIns="64278" rIns="128557" bIns="64278" numCol="1" anchor="t" anchorCtr="0" compatLnSpc="1">
            <a:prstTxWarp prst="textNoShape">
              <a:avLst/>
            </a:prstTxWarp>
          </a:bodyPr>
          <a:lstStyle/>
          <a:p>
            <a:endParaRPr lang="zh-CN" altLang="en-US" sz="2000"/>
          </a:p>
        </p:txBody>
      </p:sp>
      <p:sp>
        <p:nvSpPr>
          <p:cNvPr id="7" name="TextBox 32"/>
          <p:cNvSpPr txBox="1"/>
          <p:nvPr/>
        </p:nvSpPr>
        <p:spPr>
          <a:xfrm>
            <a:off x="701893" y="1792669"/>
            <a:ext cx="3872637" cy="3139321"/>
          </a:xfrm>
          <a:prstGeom prst="rect">
            <a:avLst/>
          </a:prstGeom>
          <a:noFill/>
        </p:spPr>
        <p:txBody>
          <a:bodyPr wrap="square" rtlCol="0">
            <a:spAutoFit/>
          </a:bodyPr>
          <a:lstStyle/>
          <a:p>
            <a:pPr algn="just">
              <a:lnSpc>
                <a:spcPct val="150000"/>
              </a:lnSpc>
            </a:pPr>
            <a:r>
              <a:rPr lang="zh-CN" altLang="zh-CN" sz="1200" dirty="0">
                <a:solidFill>
                  <a:schemeClr val="bg1"/>
                </a:solidFill>
              </a:rPr>
              <a:t>我们团队是一个“热爱，热心宠物狗”为宗旨的大家庭。对宠物狗有着深刻的认识和了解，所以我们此次做的开发项目就是“宠物狗狗店”的网站项目。我们网站是有前端网页和后台数据连接组成。在网页部分，一共分为一个主网页和七个子网页。网站使用的主要语言：</a:t>
            </a:r>
            <a:r>
              <a:rPr lang="en-US" altLang="zh-CN" sz="1200" dirty="0" err="1">
                <a:solidFill>
                  <a:schemeClr val="bg1"/>
                </a:solidFill>
              </a:rPr>
              <a:t>css</a:t>
            </a:r>
            <a:r>
              <a:rPr lang="zh-CN" altLang="zh-CN" sz="1200" dirty="0">
                <a:solidFill>
                  <a:schemeClr val="bg1"/>
                </a:solidFill>
              </a:rPr>
              <a:t>，</a:t>
            </a:r>
            <a:r>
              <a:rPr lang="en-US" altLang="zh-CN" sz="1200" dirty="0">
                <a:solidFill>
                  <a:schemeClr val="bg1"/>
                </a:solidFill>
              </a:rPr>
              <a:t>html</a:t>
            </a:r>
            <a:r>
              <a:rPr lang="zh-CN" altLang="zh-CN" sz="1200" dirty="0">
                <a:solidFill>
                  <a:schemeClr val="bg1"/>
                </a:solidFill>
              </a:rPr>
              <a:t>，</a:t>
            </a:r>
            <a:r>
              <a:rPr lang="en-US" altLang="zh-CN" sz="1200" dirty="0">
                <a:solidFill>
                  <a:schemeClr val="bg1"/>
                </a:solidFill>
              </a:rPr>
              <a:t>JavaScript</a:t>
            </a:r>
            <a:r>
              <a:rPr lang="zh-CN" altLang="zh-CN" sz="1200" dirty="0">
                <a:solidFill>
                  <a:schemeClr val="bg1"/>
                </a:solidFill>
              </a:rPr>
              <a:t>，</a:t>
            </a:r>
            <a:r>
              <a:rPr lang="en-US" altLang="zh-CN" sz="1200" dirty="0" err="1">
                <a:solidFill>
                  <a:schemeClr val="bg1"/>
                </a:solidFill>
              </a:rPr>
              <a:t>ps</a:t>
            </a:r>
            <a:r>
              <a:rPr lang="zh-CN" altLang="zh-CN" sz="1200" dirty="0">
                <a:solidFill>
                  <a:schemeClr val="bg1"/>
                </a:solidFill>
              </a:rPr>
              <a:t>，</a:t>
            </a:r>
            <a:r>
              <a:rPr lang="en-US" altLang="zh-CN" sz="1200" dirty="0" err="1">
                <a:solidFill>
                  <a:schemeClr val="bg1"/>
                </a:solidFill>
              </a:rPr>
              <a:t>js</a:t>
            </a:r>
            <a:r>
              <a:rPr lang="zh-CN" altLang="zh-CN" sz="1200" dirty="0">
                <a:solidFill>
                  <a:schemeClr val="bg1"/>
                </a:solidFill>
              </a:rPr>
              <a:t>，</a:t>
            </a:r>
            <a:r>
              <a:rPr lang="en-US" altLang="zh-CN" sz="1200" dirty="0">
                <a:solidFill>
                  <a:schemeClr val="bg1"/>
                </a:solidFill>
              </a:rPr>
              <a:t>Java</a:t>
            </a:r>
            <a:r>
              <a:rPr lang="zh-CN" altLang="zh-CN" sz="1200" dirty="0">
                <a:solidFill>
                  <a:schemeClr val="bg1"/>
                </a:solidFill>
              </a:rPr>
              <a:t>，</a:t>
            </a:r>
            <a:r>
              <a:rPr lang="en-US" altLang="zh-CN" sz="1200" dirty="0" err="1" smtClean="0">
                <a:solidFill>
                  <a:schemeClr val="bg1"/>
                </a:solidFill>
              </a:rPr>
              <a:t>jsee</a:t>
            </a:r>
            <a:r>
              <a:rPr lang="zh-CN" altLang="en-US" sz="1200" dirty="0" smtClean="0">
                <a:solidFill>
                  <a:schemeClr val="bg1"/>
                </a:solidFill>
              </a:rPr>
              <a:t>，数据库</a:t>
            </a:r>
            <a:r>
              <a:rPr lang="zh-CN" altLang="zh-CN" sz="1200" dirty="0" smtClean="0">
                <a:solidFill>
                  <a:schemeClr val="bg1"/>
                </a:solidFill>
              </a:rPr>
              <a:t>等等</a:t>
            </a:r>
            <a:r>
              <a:rPr lang="zh-CN" altLang="zh-CN" sz="1200" dirty="0">
                <a:solidFill>
                  <a:schemeClr val="bg1"/>
                </a:solidFill>
              </a:rPr>
              <a:t>语言。网站构建的主要内容有：宠物狗的资料介绍、宠物狗的品种与图片、本店的实体店分店在地图上的分布具体位置、宠物狗的售卖、狗粮以及宠物狗的照片和宠物狗饲养的部分方法。后台方面有注册、登陆、购物车、搜索框等。</a:t>
            </a:r>
            <a:endParaRPr lang="en-US" sz="1200" dirty="0">
              <a:solidFill>
                <a:schemeClr val="bg1"/>
              </a:solidFill>
              <a:latin typeface="Impact" panose="020B0806030902050204" pitchFamily="34" charset="0"/>
              <a:ea typeface="微软雅黑" panose="020B0503020204020204" pitchFamily="34" charset="-122"/>
              <a:sym typeface="Arial" panose="020B0604020202020204" pitchFamily="34" charset="0"/>
            </a:endParaRPr>
          </a:p>
        </p:txBody>
      </p:sp>
      <p:sp>
        <p:nvSpPr>
          <p:cNvPr id="8" name="文本框 7"/>
          <p:cNvSpPr txBox="1"/>
          <p:nvPr/>
        </p:nvSpPr>
        <p:spPr>
          <a:xfrm>
            <a:off x="880973" y="952030"/>
            <a:ext cx="2668082" cy="430887"/>
          </a:xfrm>
          <a:prstGeom prst="rect">
            <a:avLst/>
          </a:prstGeom>
          <a:noFill/>
        </p:spPr>
        <p:txBody>
          <a:bodyPr wrap="square" lIns="0" tIns="0" rIns="0" bIns="0" rtlCol="0">
            <a:spAutoFit/>
          </a:bodyPr>
          <a:lstStyle/>
          <a:p>
            <a:pPr defTabSz="964278"/>
            <a:r>
              <a:rPr lang="zh-CN" altLang="en-US" sz="2800" dirty="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项目简介</a:t>
            </a:r>
            <a:endParaRPr lang="zh-CN" altLang="en-US" sz="28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765548787"/>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ppt_x"/>
                                          </p:val>
                                        </p:tav>
                                        <p:tav tm="100000">
                                          <p:val>
                                            <p:strVal val="#ppt_x"/>
                                          </p:val>
                                        </p:tav>
                                      </p:tavLst>
                                    </p:anim>
                                    <p:anim calcmode="lin" valueType="num">
                                      <p:cBhvr additive="base">
                                        <p:cTn id="13" dur="500" fill="hold"/>
                                        <p:tgtEl>
                                          <p:spTgt spid="10"/>
                                        </p:tgtEl>
                                        <p:attrNameLst>
                                          <p:attrName>ppt_y</p:attrName>
                                        </p:attrNameLst>
                                      </p:cBhvr>
                                      <p:tavLst>
                                        <p:tav tm="0">
                                          <p:val>
                                            <p:strVal val="1+#ppt_h/2"/>
                                          </p:val>
                                        </p:tav>
                                        <p:tav tm="100000">
                                          <p:val>
                                            <p:strVal val="#ppt_y"/>
                                          </p:val>
                                        </p:tav>
                                      </p:tavLst>
                                    </p:anim>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250" fill="hold"/>
                                        <p:tgtEl>
                                          <p:spTgt spid="7"/>
                                        </p:tgtEl>
                                        <p:attrNameLst>
                                          <p:attrName>ppt_x</p:attrName>
                                        </p:attrNameLst>
                                      </p:cBhvr>
                                      <p:tavLst>
                                        <p:tav tm="0">
                                          <p:val>
                                            <p:strVal val="0-#ppt_w/2"/>
                                          </p:val>
                                        </p:tav>
                                        <p:tav tm="100000">
                                          <p:val>
                                            <p:strVal val="#ppt_x"/>
                                          </p:val>
                                        </p:tav>
                                      </p:tavLst>
                                    </p:anim>
                                    <p:anim calcmode="lin" valueType="num">
                                      <p:cBhvr additive="base">
                                        <p:cTn id="18" dur="25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4"/>
          <p:cNvSpPr/>
          <p:nvPr/>
        </p:nvSpPr>
        <p:spPr>
          <a:xfrm>
            <a:off x="-26549" y="-29064"/>
            <a:ext cx="12884505" cy="7281428"/>
          </a:xfrm>
          <a:custGeom>
            <a:avLst/>
            <a:gdLst>
              <a:gd name="connsiteX0" fmla="*/ 0 w 3131840"/>
              <a:gd name="connsiteY0" fmla="*/ 0 h 3131840"/>
              <a:gd name="connsiteX1" fmla="*/ 3131840 w 3131840"/>
              <a:gd name="connsiteY1" fmla="*/ 0 h 3131840"/>
              <a:gd name="connsiteX2" fmla="*/ 3131840 w 3131840"/>
              <a:gd name="connsiteY2" fmla="*/ 3131840 h 3131840"/>
              <a:gd name="connsiteX3" fmla="*/ 0 w 3131840"/>
              <a:gd name="connsiteY3" fmla="*/ 3131840 h 3131840"/>
              <a:gd name="connsiteX4" fmla="*/ 0 w 3131840"/>
              <a:gd name="connsiteY4" fmla="*/ 0 h 3131840"/>
              <a:gd name="connsiteX0" fmla="*/ 0 w 8048397"/>
              <a:gd name="connsiteY0" fmla="*/ 1987826 h 5119666"/>
              <a:gd name="connsiteX1" fmla="*/ 8048397 w 8048397"/>
              <a:gd name="connsiteY1" fmla="*/ 0 h 5119666"/>
              <a:gd name="connsiteX2" fmla="*/ 3131840 w 8048397"/>
              <a:gd name="connsiteY2" fmla="*/ 5119666 h 5119666"/>
              <a:gd name="connsiteX3" fmla="*/ 0 w 8048397"/>
              <a:gd name="connsiteY3" fmla="*/ 5119666 h 5119666"/>
              <a:gd name="connsiteX4" fmla="*/ 0 w 8048397"/>
              <a:gd name="connsiteY4" fmla="*/ 1987826 h 5119666"/>
              <a:gd name="connsiteX0" fmla="*/ 0 w 8048397"/>
              <a:gd name="connsiteY0" fmla="*/ 1987826 h 5134136"/>
              <a:gd name="connsiteX1" fmla="*/ 8048397 w 8048397"/>
              <a:gd name="connsiteY1" fmla="*/ 0 h 5134136"/>
              <a:gd name="connsiteX2" fmla="*/ 4176869 w 8048397"/>
              <a:gd name="connsiteY2" fmla="*/ 5134136 h 5134136"/>
              <a:gd name="connsiteX3" fmla="*/ 0 w 8048397"/>
              <a:gd name="connsiteY3" fmla="*/ 5119666 h 5134136"/>
              <a:gd name="connsiteX4" fmla="*/ 0 w 8048397"/>
              <a:gd name="connsiteY4" fmla="*/ 1987826 h 5134136"/>
              <a:gd name="connsiteX0" fmla="*/ 0 w 8048397"/>
              <a:gd name="connsiteY0" fmla="*/ 1987826 h 5134136"/>
              <a:gd name="connsiteX1" fmla="*/ 8048397 w 8048397"/>
              <a:gd name="connsiteY1" fmla="*/ 0 h 5134136"/>
              <a:gd name="connsiteX2" fmla="*/ 5584755 w 8048397"/>
              <a:gd name="connsiteY2" fmla="*/ 5134136 h 5134136"/>
              <a:gd name="connsiteX3" fmla="*/ 0 w 8048397"/>
              <a:gd name="connsiteY3" fmla="*/ 5119666 h 5134136"/>
              <a:gd name="connsiteX4" fmla="*/ 0 w 8048397"/>
              <a:gd name="connsiteY4" fmla="*/ 1987826 h 5134136"/>
              <a:gd name="connsiteX0" fmla="*/ 0 w 7075940"/>
              <a:gd name="connsiteY0" fmla="*/ 2016764 h 5163074"/>
              <a:gd name="connsiteX1" fmla="*/ 7075940 w 7075940"/>
              <a:gd name="connsiteY1" fmla="*/ 0 h 5163074"/>
              <a:gd name="connsiteX2" fmla="*/ 5584755 w 7075940"/>
              <a:gd name="connsiteY2" fmla="*/ 5163074 h 5163074"/>
              <a:gd name="connsiteX3" fmla="*/ 0 w 7075940"/>
              <a:gd name="connsiteY3" fmla="*/ 5148604 h 5163074"/>
              <a:gd name="connsiteX4" fmla="*/ 0 w 7075940"/>
              <a:gd name="connsiteY4" fmla="*/ 2016764 h 5163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5940" h="5163074">
                <a:moveTo>
                  <a:pt x="0" y="2016764"/>
                </a:moveTo>
                <a:lnTo>
                  <a:pt x="7075940" y="0"/>
                </a:lnTo>
                <a:lnTo>
                  <a:pt x="5584755" y="5163074"/>
                </a:lnTo>
                <a:lnTo>
                  <a:pt x="0" y="5148604"/>
                </a:lnTo>
                <a:lnTo>
                  <a:pt x="0" y="201676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p:cNvSpPr/>
          <p:nvPr/>
        </p:nvSpPr>
        <p:spPr>
          <a:xfrm>
            <a:off x="-26549" y="-29067"/>
            <a:ext cx="9948084" cy="7281429"/>
          </a:xfrm>
          <a:custGeom>
            <a:avLst/>
            <a:gdLst>
              <a:gd name="connsiteX0" fmla="*/ 0 w 3131840"/>
              <a:gd name="connsiteY0" fmla="*/ 0 h 3131840"/>
              <a:gd name="connsiteX1" fmla="*/ 3131840 w 3131840"/>
              <a:gd name="connsiteY1" fmla="*/ 0 h 3131840"/>
              <a:gd name="connsiteX2" fmla="*/ 3131840 w 3131840"/>
              <a:gd name="connsiteY2" fmla="*/ 3131840 h 3131840"/>
              <a:gd name="connsiteX3" fmla="*/ 0 w 3131840"/>
              <a:gd name="connsiteY3" fmla="*/ 3131840 h 3131840"/>
              <a:gd name="connsiteX4" fmla="*/ 0 w 3131840"/>
              <a:gd name="connsiteY4" fmla="*/ 0 h 3131840"/>
              <a:gd name="connsiteX0" fmla="*/ 0 w 8048397"/>
              <a:gd name="connsiteY0" fmla="*/ 1987826 h 5119666"/>
              <a:gd name="connsiteX1" fmla="*/ 8048397 w 8048397"/>
              <a:gd name="connsiteY1" fmla="*/ 0 h 5119666"/>
              <a:gd name="connsiteX2" fmla="*/ 3131840 w 8048397"/>
              <a:gd name="connsiteY2" fmla="*/ 5119666 h 5119666"/>
              <a:gd name="connsiteX3" fmla="*/ 0 w 8048397"/>
              <a:gd name="connsiteY3" fmla="*/ 5119666 h 5119666"/>
              <a:gd name="connsiteX4" fmla="*/ 0 w 8048397"/>
              <a:gd name="connsiteY4" fmla="*/ 1987826 h 5119666"/>
              <a:gd name="connsiteX0" fmla="*/ 0 w 8048397"/>
              <a:gd name="connsiteY0" fmla="*/ 1987826 h 5134136"/>
              <a:gd name="connsiteX1" fmla="*/ 8048397 w 8048397"/>
              <a:gd name="connsiteY1" fmla="*/ 0 h 5134136"/>
              <a:gd name="connsiteX2" fmla="*/ 4176869 w 8048397"/>
              <a:gd name="connsiteY2" fmla="*/ 5134136 h 5134136"/>
              <a:gd name="connsiteX3" fmla="*/ 0 w 8048397"/>
              <a:gd name="connsiteY3" fmla="*/ 5119666 h 5134136"/>
              <a:gd name="connsiteX4" fmla="*/ 0 w 8048397"/>
              <a:gd name="connsiteY4" fmla="*/ 1987826 h 5134136"/>
              <a:gd name="connsiteX0" fmla="*/ 0 w 7075940"/>
              <a:gd name="connsiteY0" fmla="*/ 2016765 h 5163075"/>
              <a:gd name="connsiteX1" fmla="*/ 7075940 w 7075940"/>
              <a:gd name="connsiteY1" fmla="*/ 0 h 5163075"/>
              <a:gd name="connsiteX2" fmla="*/ 4176869 w 7075940"/>
              <a:gd name="connsiteY2" fmla="*/ 5163075 h 5163075"/>
              <a:gd name="connsiteX3" fmla="*/ 0 w 7075940"/>
              <a:gd name="connsiteY3" fmla="*/ 5148605 h 5163075"/>
              <a:gd name="connsiteX4" fmla="*/ 0 w 7075940"/>
              <a:gd name="connsiteY4" fmla="*/ 2016765 h 5163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75940" h="5163075">
                <a:moveTo>
                  <a:pt x="0" y="2016765"/>
                </a:moveTo>
                <a:lnTo>
                  <a:pt x="7075940" y="0"/>
                </a:lnTo>
                <a:lnTo>
                  <a:pt x="4176869" y="5163075"/>
                </a:lnTo>
                <a:lnTo>
                  <a:pt x="0" y="5148605"/>
                </a:lnTo>
                <a:lnTo>
                  <a:pt x="0" y="201676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矩形 7"/>
          <p:cNvSpPr/>
          <p:nvPr/>
        </p:nvSpPr>
        <p:spPr>
          <a:xfrm>
            <a:off x="1589" y="1794075"/>
            <a:ext cx="5742660" cy="5429205"/>
          </a:xfrm>
          <a:custGeom>
            <a:avLst/>
            <a:gdLst>
              <a:gd name="connsiteX0" fmla="*/ 0 w 4139952"/>
              <a:gd name="connsiteY0" fmla="*/ 0 h 3141641"/>
              <a:gd name="connsiteX1" fmla="*/ 4139952 w 4139952"/>
              <a:gd name="connsiteY1" fmla="*/ 0 h 3141641"/>
              <a:gd name="connsiteX2" fmla="*/ 4139952 w 4139952"/>
              <a:gd name="connsiteY2" fmla="*/ 3141641 h 3141641"/>
              <a:gd name="connsiteX3" fmla="*/ 0 w 4139952"/>
              <a:gd name="connsiteY3" fmla="*/ 3141641 h 3141641"/>
              <a:gd name="connsiteX4" fmla="*/ 0 w 4139952"/>
              <a:gd name="connsiteY4" fmla="*/ 0 h 3141641"/>
              <a:gd name="connsiteX0" fmla="*/ 0 w 4546352"/>
              <a:gd name="connsiteY0" fmla="*/ 508000 h 3649641"/>
              <a:gd name="connsiteX1" fmla="*/ 4546352 w 4546352"/>
              <a:gd name="connsiteY1" fmla="*/ 0 h 3649641"/>
              <a:gd name="connsiteX2" fmla="*/ 4139952 w 4546352"/>
              <a:gd name="connsiteY2" fmla="*/ 3649641 h 3649641"/>
              <a:gd name="connsiteX3" fmla="*/ 0 w 4546352"/>
              <a:gd name="connsiteY3" fmla="*/ 3649641 h 3649641"/>
              <a:gd name="connsiteX4" fmla="*/ 0 w 4546352"/>
              <a:gd name="connsiteY4" fmla="*/ 508000 h 3649641"/>
              <a:gd name="connsiteX0" fmla="*/ 0 w 4641602"/>
              <a:gd name="connsiteY0" fmla="*/ 755650 h 3897291"/>
              <a:gd name="connsiteX1" fmla="*/ 4641602 w 4641602"/>
              <a:gd name="connsiteY1" fmla="*/ 0 h 3897291"/>
              <a:gd name="connsiteX2" fmla="*/ 4139952 w 4641602"/>
              <a:gd name="connsiteY2" fmla="*/ 3897291 h 3897291"/>
              <a:gd name="connsiteX3" fmla="*/ 0 w 4641602"/>
              <a:gd name="connsiteY3" fmla="*/ 3897291 h 3897291"/>
              <a:gd name="connsiteX4" fmla="*/ 0 w 4641602"/>
              <a:gd name="connsiteY4" fmla="*/ 755650 h 38972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41602" h="3897291">
                <a:moveTo>
                  <a:pt x="0" y="755650"/>
                </a:moveTo>
                <a:lnTo>
                  <a:pt x="4641602" y="0"/>
                </a:lnTo>
                <a:lnTo>
                  <a:pt x="4139952" y="3897291"/>
                </a:lnTo>
                <a:lnTo>
                  <a:pt x="0" y="3897291"/>
                </a:lnTo>
                <a:lnTo>
                  <a:pt x="0" y="755650"/>
                </a:lnTo>
                <a:close/>
              </a:path>
            </a:pathLst>
          </a:cu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a:spLocks noChangeArrowheads="1"/>
          </p:cNvSpPr>
          <p:nvPr/>
        </p:nvSpPr>
        <p:spPr bwMode="auto">
          <a:xfrm>
            <a:off x="5829626" y="3256285"/>
            <a:ext cx="5235389" cy="50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r>
              <a:rPr lang="zh-CN" altLang="zh-CN" sz="900" dirty="0">
                <a:solidFill>
                  <a:schemeClr val="bg1"/>
                </a:solidFill>
              </a:rPr>
              <a:t>本网站—宠物狗狗商店，力求为广大宠物爱好者搭建一个信息交流，学习，查阅的平台，为那些真心喜欢宠物提供一个好的机会与平台。我们的目的就是针对饲养宠物的消费群体，宣传爱心与责任，改变以往的饲养宠物仅有的娱乐观念，提升宠物价值与自身的</a:t>
            </a:r>
            <a:r>
              <a:rPr lang="zh-CN" altLang="zh-CN" sz="900" dirty="0" smtClean="0">
                <a:solidFill>
                  <a:schemeClr val="bg1"/>
                </a:solidFill>
              </a:rPr>
              <a:t>素质</a:t>
            </a:r>
            <a:r>
              <a:rPr lang="zh-CN" altLang="en-US" sz="900" dirty="0" smtClean="0">
                <a:solidFill>
                  <a:schemeClr val="bg1"/>
                </a:solidFill>
              </a:rPr>
              <a:t>，这就是我们网站实现的价值所在</a:t>
            </a:r>
            <a:r>
              <a:rPr lang="zh-CN" altLang="zh-CN" sz="800" dirty="0" smtClean="0">
                <a:solidFill>
                  <a:schemeClr val="bg1"/>
                </a:solidFill>
              </a:rPr>
              <a:t>。</a:t>
            </a:r>
            <a:endParaRPr lang="zh-CN" altLang="zh-CN" sz="800" dirty="0">
              <a:solidFill>
                <a:schemeClr val="bg1"/>
              </a:solidFill>
            </a:endParaRPr>
          </a:p>
        </p:txBody>
      </p:sp>
      <p:sp>
        <p:nvSpPr>
          <p:cNvPr id="13" name="矩形 12"/>
          <p:cNvSpPr/>
          <p:nvPr/>
        </p:nvSpPr>
        <p:spPr>
          <a:xfrm flipV="1">
            <a:off x="5874186" y="3065104"/>
            <a:ext cx="4938958" cy="4571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a:solidFill>
                <a:schemeClr val="bg1"/>
              </a:solidFill>
            </a:endParaRPr>
          </a:p>
        </p:txBody>
      </p:sp>
      <p:sp>
        <p:nvSpPr>
          <p:cNvPr id="14" name="文本框 13"/>
          <p:cNvSpPr txBox="1"/>
          <p:nvPr/>
        </p:nvSpPr>
        <p:spPr>
          <a:xfrm>
            <a:off x="5836796" y="2680221"/>
            <a:ext cx="2215572" cy="377026"/>
          </a:xfrm>
          <a:prstGeom prst="rect">
            <a:avLst/>
          </a:prstGeom>
          <a:noFill/>
        </p:spPr>
        <p:txBody>
          <a:bodyPr wrap="square">
            <a:spAutoFit/>
          </a:bodyPr>
          <a:lstStyle/>
          <a:p>
            <a:pPr>
              <a:lnSpc>
                <a:spcPct val="150000"/>
              </a:lnSpc>
            </a:pPr>
            <a:r>
              <a:rPr lang="zh-CN" altLang="en-US" sz="1400" dirty="0" smtClean="0">
                <a:solidFill>
                  <a:schemeClr val="bg1"/>
                </a:solidFill>
                <a:latin typeface="Arial" panose="020B0604020202020204" pitchFamily="34" charset="0"/>
                <a:ea typeface="微软雅黑" panose="020B0503020204020204" pitchFamily="34" charset="-122"/>
                <a:sym typeface="Arial" panose="020B0604020202020204" pitchFamily="34" charset="0"/>
              </a:rPr>
              <a:t>目标实现</a:t>
            </a:r>
            <a:endParaRPr lang="zh-CN" altLang="en-US" sz="14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aphicFrame>
        <p:nvGraphicFramePr>
          <p:cNvPr id="2" name="图示 1"/>
          <p:cNvGraphicFramePr/>
          <p:nvPr>
            <p:extLst>
              <p:ext uri="{D42A27DB-BD31-4B8C-83A1-F6EECF244321}">
                <p14:modId xmlns:p14="http://schemas.microsoft.com/office/powerpoint/2010/main" val="3576641446"/>
              </p:ext>
            </p:extLst>
          </p:nvPr>
        </p:nvGraphicFramePr>
        <p:xfrm>
          <a:off x="5637287" y="4120381"/>
          <a:ext cx="5078338" cy="266429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9" name="文本框 13"/>
          <p:cNvSpPr txBox="1"/>
          <p:nvPr/>
        </p:nvSpPr>
        <p:spPr>
          <a:xfrm>
            <a:off x="460980" y="438073"/>
            <a:ext cx="2215572" cy="377026"/>
          </a:xfrm>
          <a:prstGeom prst="rect">
            <a:avLst/>
          </a:prstGeom>
          <a:noFill/>
        </p:spPr>
        <p:txBody>
          <a:bodyPr wrap="square">
            <a:spAutoFit/>
          </a:bodyPr>
          <a:lstStyle/>
          <a:p>
            <a:pPr>
              <a:lnSpc>
                <a:spcPct val="150000"/>
              </a:lnSpc>
            </a:pPr>
            <a:r>
              <a:rPr lang="zh-CN" altLang="en-US" sz="1400" dirty="0" smtClean="0">
                <a:solidFill>
                  <a:srgbClr val="1A8CE1"/>
                </a:solidFill>
                <a:latin typeface="Arial" panose="020B0604020202020204" pitchFamily="34" charset="0"/>
                <a:ea typeface="微软雅黑" panose="020B0503020204020204" pitchFamily="34" charset="-122"/>
                <a:sym typeface="Arial" panose="020B0604020202020204" pitchFamily="34" charset="0"/>
              </a:rPr>
              <a:t>网页界面</a:t>
            </a:r>
            <a:endParaRPr lang="zh-CN" altLang="en-US" sz="1400" dirty="0">
              <a:solidFill>
                <a:srgbClr val="1A8CE1"/>
              </a:solidFill>
              <a:latin typeface="Arial" panose="020B0604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3660688079"/>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Scale>
                                      <p:cBhvr>
                                        <p:cTn id="7" dur="5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8"/>
                                        </p:tgtEl>
                                        <p:attrNameLst>
                                          <p:attrName>ppt_x</p:attrName>
                                          <p:attrName>ppt_y</p:attrName>
                                        </p:attrNameLst>
                                      </p:cBhvr>
                                    </p:animMotion>
                                    <p:animEffect transition="in" filter="fade">
                                      <p:cBhvr>
                                        <p:cTn id="9" dur="500"/>
                                        <p:tgtEl>
                                          <p:spTgt spid="8"/>
                                        </p:tgtEl>
                                      </p:cBhvr>
                                    </p:animEffect>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grpId="0" nodeType="click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wipe(down)">
                                      <p:cBhvr>
                                        <p:cTn id="14" dur="500"/>
                                        <p:tgtEl>
                                          <p:spTgt spid="2"/>
                                        </p:tgtEl>
                                      </p:cBhvr>
                                    </p:animEffect>
                                  </p:childTnLst>
                                </p:cTn>
                              </p:par>
                            </p:childTnLst>
                          </p:cTn>
                        </p:par>
                        <p:par>
                          <p:cTn id="15" fill="hold">
                            <p:stCondLst>
                              <p:cond delay="500"/>
                            </p:stCondLst>
                            <p:childTnLst>
                              <p:par>
                                <p:cTn id="16" presetID="52" presetClass="entr" presetSubtype="0" fill="hold" grpId="0" nodeType="afterEffect">
                                  <p:stCondLst>
                                    <p:cond delay="0"/>
                                  </p:stCondLst>
                                  <p:childTnLst>
                                    <p:set>
                                      <p:cBhvr>
                                        <p:cTn id="17" dur="1" fill="hold">
                                          <p:stCondLst>
                                            <p:cond delay="0"/>
                                          </p:stCondLst>
                                        </p:cTn>
                                        <p:tgtEl>
                                          <p:spTgt spid="5"/>
                                        </p:tgtEl>
                                        <p:attrNameLst>
                                          <p:attrName>style.visibility</p:attrName>
                                        </p:attrNameLst>
                                      </p:cBhvr>
                                      <p:to>
                                        <p:strVal val="visible"/>
                                      </p:to>
                                    </p:set>
                                    <p:animScale>
                                      <p:cBhvr>
                                        <p:cTn id="18" dur="5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9" dur="500" decel="50000" fill="hold">
                                          <p:stCondLst>
                                            <p:cond delay="0"/>
                                          </p:stCondLst>
                                        </p:cTn>
                                        <p:tgtEl>
                                          <p:spTgt spid="5"/>
                                        </p:tgtEl>
                                        <p:attrNameLst>
                                          <p:attrName>ppt_x</p:attrName>
                                          <p:attrName>ppt_y</p:attrName>
                                        </p:attrNameLst>
                                      </p:cBhvr>
                                    </p:animMotion>
                                    <p:animEffect transition="in" filter="fade">
                                      <p:cBhvr>
                                        <p:cTn id="20" dur="500"/>
                                        <p:tgtEl>
                                          <p:spTgt spid="5"/>
                                        </p:tgtEl>
                                      </p:cBhvr>
                                    </p:animEffect>
                                  </p:childTnLst>
                                </p:cTn>
                              </p:par>
                            </p:childTnLst>
                          </p:cTn>
                        </p:par>
                        <p:par>
                          <p:cTn id="21" fill="hold">
                            <p:stCondLst>
                              <p:cond delay="1000"/>
                            </p:stCondLst>
                            <p:childTnLst>
                              <p:par>
                                <p:cTn id="22" presetID="52"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Scale>
                                      <p:cBhvr>
                                        <p:cTn id="24" dur="5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5" dur="500" decel="50000" fill="hold">
                                          <p:stCondLst>
                                            <p:cond delay="0"/>
                                          </p:stCondLst>
                                        </p:cTn>
                                        <p:tgtEl>
                                          <p:spTgt spid="6"/>
                                        </p:tgtEl>
                                        <p:attrNameLst>
                                          <p:attrName>ppt_x</p:attrName>
                                          <p:attrName>ppt_y</p:attrName>
                                        </p:attrNameLst>
                                      </p:cBhvr>
                                    </p:animMotion>
                                    <p:animEffect transition="in" filter="fade">
                                      <p:cBhvr>
                                        <p:cTn id="26" dur="500"/>
                                        <p:tgtEl>
                                          <p:spTgt spid="6"/>
                                        </p:tgtEl>
                                      </p:cBhvr>
                                    </p:animEffect>
                                  </p:childTnLst>
                                </p:cTn>
                              </p:par>
                            </p:childTnLst>
                          </p:cTn>
                        </p:par>
                        <p:par>
                          <p:cTn id="27" fill="hold">
                            <p:stCondLst>
                              <p:cond delay="1500"/>
                            </p:stCondLst>
                            <p:childTnLst>
                              <p:par>
                                <p:cTn id="28" presetID="22" presetClass="entr" presetSubtype="1"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up)">
                                      <p:cBhvr>
                                        <p:cTn id="30" dur="500"/>
                                        <p:tgtEl>
                                          <p:spTgt spid="14"/>
                                        </p:tgtEl>
                                      </p:cBhvr>
                                    </p:animEffect>
                                  </p:childTnLst>
                                </p:cTn>
                              </p:par>
                            </p:childTnLst>
                          </p:cTn>
                        </p:par>
                        <p:par>
                          <p:cTn id="31" fill="hold">
                            <p:stCondLst>
                              <p:cond delay="2000"/>
                            </p:stCondLst>
                            <p:childTnLst>
                              <p:par>
                                <p:cTn id="32" presetID="22" presetClass="entr" presetSubtype="8"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childTnLst>
                          </p:cTn>
                        </p:par>
                        <p:par>
                          <p:cTn id="35" fill="hold">
                            <p:stCondLst>
                              <p:cond delay="2500"/>
                            </p:stCondLst>
                            <p:childTnLst>
                              <p:par>
                                <p:cTn id="36" presetID="42" presetClass="entr" presetSubtype="0" fill="hold" grpId="0" nodeType="after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500"/>
                                        <p:tgtEl>
                                          <p:spTgt spid="12"/>
                                        </p:tgtEl>
                                      </p:cBhvr>
                                    </p:animEffect>
                                    <p:anim calcmode="lin" valueType="num">
                                      <p:cBhvr>
                                        <p:cTn id="39" dur="500" fill="hold"/>
                                        <p:tgtEl>
                                          <p:spTgt spid="12"/>
                                        </p:tgtEl>
                                        <p:attrNameLst>
                                          <p:attrName>ppt_x</p:attrName>
                                        </p:attrNameLst>
                                      </p:cBhvr>
                                      <p:tavLst>
                                        <p:tav tm="0">
                                          <p:val>
                                            <p:strVal val="#ppt_x"/>
                                          </p:val>
                                        </p:tav>
                                        <p:tav tm="100000">
                                          <p:val>
                                            <p:strVal val="#ppt_x"/>
                                          </p:val>
                                        </p:tav>
                                      </p:tavLst>
                                    </p:anim>
                                    <p:anim calcmode="lin" valueType="num">
                                      <p:cBhvr>
                                        <p:cTn id="40" dur="500" fill="hold"/>
                                        <p:tgtEl>
                                          <p:spTgt spid="12"/>
                                        </p:tgtEl>
                                        <p:attrNameLst>
                                          <p:attrName>ppt_y</p:attrName>
                                        </p:attrNameLst>
                                      </p:cBhvr>
                                      <p:tavLst>
                                        <p:tav tm="0">
                                          <p:val>
                                            <p:strVal val="#ppt_y+.1"/>
                                          </p:val>
                                        </p:tav>
                                        <p:tav tm="100000">
                                          <p:val>
                                            <p:strVal val="#ppt_y"/>
                                          </p:val>
                                        </p:tav>
                                      </p:tavLst>
                                    </p:anim>
                                  </p:childTnLst>
                                </p:cTn>
                              </p:par>
                            </p:childTnLst>
                          </p:cTn>
                        </p:par>
                        <p:par>
                          <p:cTn id="41" fill="hold">
                            <p:stCondLst>
                              <p:cond delay="3000"/>
                            </p:stCondLst>
                            <p:childTnLst>
                              <p:par>
                                <p:cTn id="42" presetID="22" presetClass="entr" presetSubtype="1" fill="hold" grpId="0" nodeType="afterEffect">
                                  <p:stCondLst>
                                    <p:cond delay="0"/>
                                  </p:stCondLst>
                                  <p:childTnLst>
                                    <p:set>
                                      <p:cBhvr>
                                        <p:cTn id="43" dur="1" fill="hold">
                                          <p:stCondLst>
                                            <p:cond delay="0"/>
                                          </p:stCondLst>
                                        </p:cTn>
                                        <p:tgtEl>
                                          <p:spTgt spid="9"/>
                                        </p:tgtEl>
                                        <p:attrNameLst>
                                          <p:attrName>style.visibility</p:attrName>
                                        </p:attrNameLst>
                                      </p:cBhvr>
                                      <p:to>
                                        <p:strVal val="visible"/>
                                      </p:to>
                                    </p:set>
                                    <p:animEffect transition="in" filter="wipe(up)">
                                      <p:cBhvr>
                                        <p:cTn id="4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5" grpId="0" animBg="1"/>
      <p:bldP spid="8" grpId="0" animBg="1"/>
      <p:bldP spid="12" grpId="0"/>
      <p:bldP spid="13" grpId="0" animBg="1"/>
      <p:bldP spid="14" grpId="0"/>
      <p:bldGraphic spid="2" grpId="0">
        <p:bldAsOne/>
      </p:bldGraphic>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4" y="-17300"/>
            <a:ext cx="12857163" cy="7265268"/>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5997381" y="551242"/>
            <a:ext cx="6130169" cy="6130169"/>
          </a:xfrm>
          <a:prstGeom prst="ellipse">
            <a:avLst/>
          </a:prstGeom>
          <a:solidFill>
            <a:schemeClr val="accent2">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zh-CN" sz="1700" dirty="0">
                <a:solidFill>
                  <a:schemeClr val="tx1"/>
                </a:solidFill>
              </a:rPr>
              <a:t>网站主页模块：内容第一部分使用宠物狗图片滚动播放效果，进阶着有宠物狗的饲养简介作为饲养主人的参考方法和建议。网页右边是一个随着屏幕移动的二维码，是一个广告信息</a:t>
            </a:r>
            <a:r>
              <a:rPr lang="zh-CN" altLang="zh-CN" sz="1700" dirty="0" smtClean="0">
                <a:solidFill>
                  <a:schemeClr val="tx1"/>
                </a:solidFill>
              </a:rPr>
              <a:t>。</a:t>
            </a:r>
            <a:endParaRPr lang="zh-CN" altLang="zh-CN" sz="1700" dirty="0">
              <a:solidFill>
                <a:schemeClr val="tx1"/>
              </a:solidFill>
            </a:endParaRPr>
          </a:p>
          <a:p>
            <a:r>
              <a:rPr lang="zh-CN" altLang="zh-CN" sz="1700" dirty="0">
                <a:solidFill>
                  <a:schemeClr val="tx1"/>
                </a:solidFill>
              </a:rPr>
              <a:t>爱心微淘子页面：此页面是编写了我们本店可供售出的宠物狗，包括狗狗的价格、特长、优点等介绍。此内容可加入购物车，实现购买效果。</a:t>
            </a:r>
          </a:p>
          <a:p>
            <a:r>
              <a:rPr lang="zh-CN" altLang="zh-CN" sz="1700" dirty="0">
                <a:solidFill>
                  <a:schemeClr val="tx1"/>
                </a:solidFill>
              </a:rPr>
              <a:t>狗狗饲料子页面：此页面由多样化的饲料出售，点击饲料图片可实现饲料的大播放简介，然后移开大图片可以实现关闭饲料图片的大图样式。可将饲料添加在购物车中完成购买效果。</a:t>
            </a:r>
          </a:p>
          <a:p>
            <a:r>
              <a:rPr lang="en-US" altLang="zh-CN" sz="1700" dirty="0">
                <a:solidFill>
                  <a:schemeClr val="tx1"/>
                </a:solidFill>
              </a:rPr>
              <a:t>    </a:t>
            </a:r>
            <a:r>
              <a:rPr lang="zh-CN" altLang="zh-CN" sz="1700" dirty="0">
                <a:solidFill>
                  <a:schemeClr val="tx1"/>
                </a:solidFill>
              </a:rPr>
              <a:t>加入我们子页面：这个页面有两个主要效果。第一是左边有一个地图信息的子页面跳转，点击这个可以查看我们实体店分布在各地的所在位置。第二个是注册内容，注册完成可成为本店的会员进行购买等特权。</a:t>
            </a:r>
            <a:endParaRPr lang="zh-CN" altLang="en-US" sz="1700" dirty="0">
              <a:solidFill>
                <a:schemeClr val="tx1"/>
              </a:solidFill>
            </a:endParaRPr>
          </a:p>
        </p:txBody>
      </p:sp>
      <p:sp>
        <p:nvSpPr>
          <p:cNvPr id="12" name="椭圆 11"/>
          <p:cNvSpPr/>
          <p:nvPr/>
        </p:nvSpPr>
        <p:spPr>
          <a:xfrm>
            <a:off x="1030161" y="439916"/>
            <a:ext cx="1799978" cy="1799978"/>
          </a:xfrm>
          <a:prstGeom prst="ellipse">
            <a:avLst/>
          </a:prstGeom>
          <a:solidFill>
            <a:schemeClr val="accent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199" dirty="0" smtClean="0">
                <a:latin typeface="Agency FB" panose="020B0503020202020204" pitchFamily="34" charset="0"/>
              </a:rPr>
              <a:t>02</a:t>
            </a:r>
            <a:endParaRPr lang="zh-CN" altLang="en-US" sz="7199" dirty="0">
              <a:latin typeface="Agency FB" panose="020B0503020202020204" pitchFamily="34" charset="0"/>
            </a:endParaRPr>
          </a:p>
        </p:txBody>
      </p:sp>
      <p:sp>
        <p:nvSpPr>
          <p:cNvPr id="7" name="TextBox 32"/>
          <p:cNvSpPr txBox="1"/>
          <p:nvPr/>
        </p:nvSpPr>
        <p:spPr>
          <a:xfrm>
            <a:off x="2830139" y="1016779"/>
            <a:ext cx="5419937" cy="646251"/>
          </a:xfrm>
          <a:prstGeom prst="rect">
            <a:avLst/>
          </a:prstGeom>
          <a:noFill/>
        </p:spPr>
        <p:txBody>
          <a:bodyPr wrap="square" rtlCol="0">
            <a:spAutoFit/>
          </a:bodyPr>
          <a:lstStyle/>
          <a:p>
            <a:r>
              <a:rPr lang="zh-CN" altLang="en-US" sz="3600" dirty="0" smtClean="0">
                <a:solidFill>
                  <a:schemeClr val="tx2"/>
                </a:solidFill>
                <a:latin typeface="Agency FB" panose="020B0503020202020204" pitchFamily="34" charset="0"/>
                <a:ea typeface="微软雅黑" panose="020B0503020204020204" pitchFamily="34" charset="-122"/>
                <a:sym typeface="Arial" panose="020B0604020202020204" pitchFamily="34" charset="0"/>
              </a:rPr>
              <a:t>功能模块</a:t>
            </a:r>
            <a:endParaRPr lang="en-US" sz="3600" dirty="0">
              <a:solidFill>
                <a:schemeClr val="tx2"/>
              </a:solidFill>
              <a:latin typeface="Agency FB" panose="020B0503020202020204" pitchFamily="34" charset="0"/>
              <a:ea typeface="微软雅黑" panose="020B0503020204020204" pitchFamily="34" charset="-122"/>
              <a:sym typeface="Arial" panose="020B0604020202020204" pitchFamily="34" charset="0"/>
            </a:endParaRPr>
          </a:p>
        </p:txBody>
      </p:sp>
    </p:spTree>
    <p:extLst>
      <p:ext uri="{BB962C8B-B14F-4D97-AF65-F5344CB8AC3E}">
        <p14:creationId xmlns:p14="http://schemas.microsoft.com/office/powerpoint/2010/main" val="694070134"/>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5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1000" fill="hold"/>
                                        <p:tgtEl>
                                          <p:spTgt spid="12"/>
                                        </p:tgtEl>
                                        <p:attrNameLst>
                                          <p:attrName>ppt_w</p:attrName>
                                        </p:attrNameLst>
                                      </p:cBhvr>
                                      <p:tavLst>
                                        <p:tav tm="0">
                                          <p:val>
                                            <p:fltVal val="0"/>
                                          </p:val>
                                        </p:tav>
                                        <p:tav tm="100000">
                                          <p:val>
                                            <p:strVal val="#ppt_w"/>
                                          </p:val>
                                        </p:tav>
                                      </p:tavLst>
                                    </p:anim>
                                    <p:anim calcmode="lin" valueType="num">
                                      <p:cBhvr>
                                        <p:cTn id="16" dur="1000" fill="hold"/>
                                        <p:tgtEl>
                                          <p:spTgt spid="12"/>
                                        </p:tgtEl>
                                        <p:attrNameLst>
                                          <p:attrName>ppt_h</p:attrName>
                                        </p:attrNameLst>
                                      </p:cBhvr>
                                      <p:tavLst>
                                        <p:tav tm="0">
                                          <p:val>
                                            <p:fltVal val="0"/>
                                          </p:val>
                                        </p:tav>
                                        <p:tav tm="100000">
                                          <p:val>
                                            <p:strVal val="#ppt_h"/>
                                          </p:val>
                                        </p:tav>
                                      </p:tavLst>
                                    </p:anim>
                                    <p:anim calcmode="lin" valueType="num">
                                      <p:cBhvr>
                                        <p:cTn id="17"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1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56" presetClass="entr" presetSubtype="0" fill="hold" grpId="0" nodeType="clickEffect">
                                  <p:stCondLst>
                                    <p:cond delay="0"/>
                                  </p:stCondLst>
                                  <p:iterate type="lt">
                                    <p:tmPct val="10000"/>
                                  </p:iterate>
                                  <p:childTnLst>
                                    <p:set>
                                      <p:cBhvr>
                                        <p:cTn id="22" dur="1" fill="hold">
                                          <p:stCondLst>
                                            <p:cond delay="0"/>
                                          </p:stCondLst>
                                        </p:cTn>
                                        <p:tgtEl>
                                          <p:spTgt spid="7"/>
                                        </p:tgtEl>
                                        <p:attrNameLst>
                                          <p:attrName>style.visibility</p:attrName>
                                        </p:attrNameLst>
                                      </p:cBhvr>
                                      <p:to>
                                        <p:strVal val="visible"/>
                                      </p:to>
                                    </p:set>
                                    <p:anim by="(-#ppt_w*2)" calcmode="lin" valueType="num">
                                      <p:cBhvr rctx="PPT">
                                        <p:cTn id="23" dur="250" autoRev="1" fill="hold">
                                          <p:stCondLst>
                                            <p:cond delay="0"/>
                                          </p:stCondLst>
                                        </p:cTn>
                                        <p:tgtEl>
                                          <p:spTgt spid="7"/>
                                        </p:tgtEl>
                                        <p:attrNameLst>
                                          <p:attrName>ppt_w</p:attrName>
                                        </p:attrNameLst>
                                      </p:cBhvr>
                                    </p:anim>
                                    <p:anim by="(#ppt_w*0.50)" calcmode="lin" valueType="num">
                                      <p:cBhvr>
                                        <p:cTn id="24" dur="250" decel="50000" autoRev="1" fill="hold">
                                          <p:stCondLst>
                                            <p:cond delay="0"/>
                                          </p:stCondLst>
                                        </p:cTn>
                                        <p:tgtEl>
                                          <p:spTgt spid="7"/>
                                        </p:tgtEl>
                                        <p:attrNameLst>
                                          <p:attrName>ppt_x</p:attrName>
                                        </p:attrNameLst>
                                      </p:cBhvr>
                                    </p:anim>
                                    <p:anim from="(-#ppt_h/2)" to="(#ppt_y)" calcmode="lin" valueType="num">
                                      <p:cBhvr>
                                        <p:cTn id="25" dur="500" fill="hold">
                                          <p:stCondLst>
                                            <p:cond delay="0"/>
                                          </p:stCondLst>
                                        </p:cTn>
                                        <p:tgtEl>
                                          <p:spTgt spid="7"/>
                                        </p:tgtEl>
                                        <p:attrNameLst>
                                          <p:attrName>ppt_y</p:attrName>
                                        </p:attrNameLst>
                                      </p:cBhvr>
                                    </p:anim>
                                    <p:animRot by="21600000">
                                      <p:cBhvr>
                                        <p:cTn id="26" dur="500" fill="hold">
                                          <p:stCondLst>
                                            <p:cond delay="0"/>
                                          </p:stCondLst>
                                        </p:cTn>
                                        <p:tgtEl>
                                          <p:spTgt spid="7"/>
                                        </p:tgtEl>
                                        <p:attrNameLst>
                                          <p:attrName>r</p:attrName>
                                        </p:attrNameLst>
                                      </p:cBhvr>
                                    </p:animRot>
                                  </p:childTnLst>
                                </p:cTn>
                              </p:par>
                            </p:childTnLst>
                          </p:cTn>
                        </p:par>
                      </p:childTnLst>
                    </p:cTn>
                  </p:par>
                  <p:par>
                    <p:cTn id="27" fill="hold">
                      <p:stCondLst>
                        <p:cond delay="indefinite"/>
                      </p:stCondLst>
                      <p:childTnLst>
                        <p:par>
                          <p:cTn id="28" fill="hold">
                            <p:stCondLst>
                              <p:cond delay="0"/>
                            </p:stCondLst>
                            <p:childTnLst>
                              <p:par>
                                <p:cTn id="29" presetID="45" presetClass="entr" presetSubtype="0" fill="hold" grpId="0" nodeType="click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2000"/>
                                        <p:tgtEl>
                                          <p:spTgt spid="9"/>
                                        </p:tgtEl>
                                      </p:cBhvr>
                                    </p:animEffect>
                                    <p:anim calcmode="lin" valueType="num">
                                      <p:cBhvr>
                                        <p:cTn id="32" dur="2000" fill="hold"/>
                                        <p:tgtEl>
                                          <p:spTgt spid="9"/>
                                        </p:tgtEl>
                                        <p:attrNameLst>
                                          <p:attrName>ppt_w</p:attrName>
                                        </p:attrNameLst>
                                      </p:cBhvr>
                                      <p:tavLst>
                                        <p:tav tm="0" fmla="#ppt_w*sin(2.5*pi*$)">
                                          <p:val>
                                            <p:fltVal val="0"/>
                                          </p:val>
                                        </p:tav>
                                        <p:tav tm="100000">
                                          <p:val>
                                            <p:fltVal val="1"/>
                                          </p:val>
                                        </p:tav>
                                      </p:tavLst>
                                    </p:anim>
                                    <p:anim calcmode="lin" valueType="num">
                                      <p:cBhvr>
                                        <p:cTn id="33" dur="2000" fill="hold"/>
                                        <p:tgtEl>
                                          <p:spTgt spid="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P spid="12" grpId="0" animBg="1"/>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7" name="任意多边形 17"/>
          <p:cNvSpPr>
            <a:spLocks/>
          </p:cNvSpPr>
          <p:nvPr/>
        </p:nvSpPr>
        <p:spPr bwMode="auto">
          <a:xfrm>
            <a:off x="3095426" y="0"/>
            <a:ext cx="5997072" cy="6425674"/>
          </a:xfrm>
          <a:custGeom>
            <a:avLst/>
            <a:gdLst>
              <a:gd name="T0" fmla="*/ 0 w 1641135"/>
              <a:gd name="T1" fmla="*/ 0 h 1714500"/>
              <a:gd name="T2" fmla="*/ 236550717 w 1641135"/>
              <a:gd name="T3" fmla="*/ 0 h 1714500"/>
              <a:gd name="T4" fmla="*/ 213100770 w 1641135"/>
              <a:gd name="T5" fmla="*/ 273440078 h 1714500"/>
              <a:gd name="T6" fmla="*/ 0 w 1641135"/>
              <a:gd name="T7" fmla="*/ 0 h 1714500"/>
              <a:gd name="T8" fmla="*/ 0 60000 65536"/>
              <a:gd name="T9" fmla="*/ 0 60000 65536"/>
              <a:gd name="T10" fmla="*/ 0 60000 65536"/>
              <a:gd name="T11" fmla="*/ 0 60000 65536"/>
              <a:gd name="T12" fmla="*/ 0 w 1641135"/>
              <a:gd name="T13" fmla="*/ 0 h 1714500"/>
              <a:gd name="T14" fmla="*/ 1641135 w 1641135"/>
              <a:gd name="T15" fmla="*/ 1714500 h 1714500"/>
            </a:gdLst>
            <a:ahLst/>
            <a:cxnLst>
              <a:cxn ang="T8">
                <a:pos x="T0" y="T1"/>
              </a:cxn>
              <a:cxn ang="T9">
                <a:pos x="T2" y="T3"/>
              </a:cxn>
              <a:cxn ang="T10">
                <a:pos x="T4" y="T5"/>
              </a:cxn>
              <a:cxn ang="T11">
                <a:pos x="T6" y="T7"/>
              </a:cxn>
            </a:cxnLst>
            <a:rect l="T12" t="T13" r="T14" b="T15"/>
            <a:pathLst>
              <a:path w="1641135" h="1714500">
                <a:moveTo>
                  <a:pt x="0" y="0"/>
                </a:moveTo>
                <a:lnTo>
                  <a:pt x="1641135" y="0"/>
                </a:lnTo>
                <a:lnTo>
                  <a:pt x="1478445" y="1714500"/>
                </a:lnTo>
                <a:lnTo>
                  <a:pt x="0" y="0"/>
                </a:lnTo>
                <a:close/>
              </a:path>
            </a:pathLst>
          </a:custGeom>
          <a:solidFill>
            <a:schemeClr val="accent2"/>
          </a:solidFill>
          <a:ln w="3175" cmpd="sng">
            <a:noFill/>
            <a:round/>
            <a:headEnd/>
            <a:tailEnd/>
          </a:ln>
        </p:spPr>
        <p:txBody>
          <a:bodyPr anchor="ctr"/>
          <a:lstStyle/>
          <a:p>
            <a:endParaRPr lang="zh-CN" altLang="en-US"/>
          </a:p>
        </p:txBody>
      </p:sp>
      <p:sp>
        <p:nvSpPr>
          <p:cNvPr id="75778" name="任意多边形 12"/>
          <p:cNvSpPr>
            <a:spLocks/>
          </p:cNvSpPr>
          <p:nvPr/>
        </p:nvSpPr>
        <p:spPr bwMode="auto">
          <a:xfrm>
            <a:off x="5303928" y="0"/>
            <a:ext cx="7554822" cy="7232650"/>
          </a:xfrm>
          <a:custGeom>
            <a:avLst/>
            <a:gdLst>
              <a:gd name="T0" fmla="*/ 3457570 w 7144661"/>
              <a:gd name="T1" fmla="*/ 0 h 6858000"/>
              <a:gd name="T2" fmla="*/ 7147365 w 7144661"/>
              <a:gd name="T3" fmla="*/ 0 h 6858000"/>
              <a:gd name="T4" fmla="*/ 7147365 w 7144661"/>
              <a:gd name="T5" fmla="*/ 6858000 h 6858000"/>
              <a:gd name="T6" fmla="*/ 0 w 7144661"/>
              <a:gd name="T7" fmla="*/ 6858000 h 6858000"/>
              <a:gd name="T8" fmla="*/ 3457570 w 7144661"/>
              <a:gd name="T9" fmla="*/ 0 h 6858000"/>
              <a:gd name="T10" fmla="*/ 0 60000 65536"/>
              <a:gd name="T11" fmla="*/ 0 60000 65536"/>
              <a:gd name="T12" fmla="*/ 0 60000 65536"/>
              <a:gd name="T13" fmla="*/ 0 60000 65536"/>
              <a:gd name="T14" fmla="*/ 0 60000 65536"/>
              <a:gd name="T15" fmla="*/ 0 w 7144661"/>
              <a:gd name="T16" fmla="*/ 0 h 6858000"/>
              <a:gd name="T17" fmla="*/ 7144661 w 7144661"/>
              <a:gd name="T18" fmla="*/ 6858000 h 6858000"/>
            </a:gdLst>
            <a:ahLst/>
            <a:cxnLst>
              <a:cxn ang="T10">
                <a:pos x="T0" y="T1"/>
              </a:cxn>
              <a:cxn ang="T11">
                <a:pos x="T2" y="T3"/>
              </a:cxn>
              <a:cxn ang="T12">
                <a:pos x="T4" y="T5"/>
              </a:cxn>
              <a:cxn ang="T13">
                <a:pos x="T6" y="T7"/>
              </a:cxn>
              <a:cxn ang="T14">
                <a:pos x="T8" y="T9"/>
              </a:cxn>
            </a:cxnLst>
            <a:rect l="T15" t="T16" r="T17" b="T18"/>
            <a:pathLst>
              <a:path w="7144661" h="6858000">
                <a:moveTo>
                  <a:pt x="3456261" y="0"/>
                </a:moveTo>
                <a:lnTo>
                  <a:pt x="7144661" y="0"/>
                </a:lnTo>
                <a:lnTo>
                  <a:pt x="7144661" y="6858000"/>
                </a:lnTo>
                <a:lnTo>
                  <a:pt x="0" y="6858000"/>
                </a:lnTo>
                <a:lnTo>
                  <a:pt x="3456261" y="0"/>
                </a:lnTo>
                <a:close/>
              </a:path>
            </a:pathLst>
          </a:custGeom>
          <a:blipFill dpi="0" rotWithShape="1">
            <a:blip r:embed="rId3" cstate="print">
              <a:extLst>
                <a:ext uri="{28A0092B-C50C-407E-A947-70E740481C1C}">
                  <a14:useLocalDpi xmlns:a14="http://schemas.microsoft.com/office/drawing/2010/main"/>
                </a:ext>
              </a:extLst>
            </a:blip>
            <a:srcRect/>
            <a:stretch>
              <a:fillRect/>
            </a:stretch>
          </a:blipFill>
          <a:ln w="3175" cmpd="sng">
            <a:noFill/>
            <a:round/>
            <a:headEnd/>
            <a:tailEnd/>
          </a:ln>
        </p:spPr>
        <p:txBody>
          <a:bodyPr anchor="ctr"/>
          <a:lstStyle/>
          <a:p>
            <a:endParaRPr lang="zh-CN" altLang="en-US"/>
          </a:p>
        </p:txBody>
      </p:sp>
      <p:sp>
        <p:nvSpPr>
          <p:cNvPr id="5" name="文本框 4"/>
          <p:cNvSpPr txBox="1">
            <a:spLocks noChangeArrowheads="1"/>
          </p:cNvSpPr>
          <p:nvPr/>
        </p:nvSpPr>
        <p:spPr bwMode="auto">
          <a:xfrm>
            <a:off x="826408" y="1415470"/>
            <a:ext cx="4988230" cy="6047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fontAlgn="base">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nSpc>
                <a:spcPct val="150000"/>
              </a:lnSpc>
            </a:pPr>
            <a:r>
              <a:rPr lang="zh-CN" altLang="en-US" sz="900" dirty="0"/>
              <a:t>用户注册：在数据库中建立表分别的用户名和密码表，当你注册的时候你所填写的信息就会进入到数据库中的对应的表单中。</a:t>
            </a:r>
          </a:p>
          <a:p>
            <a:r>
              <a:rPr lang="en-US" altLang="zh-CN" sz="900" dirty="0"/>
              <a:t>Input</a:t>
            </a:r>
            <a:r>
              <a:rPr lang="zh-CN" altLang="en-US" sz="900" dirty="0"/>
              <a:t>流：输入反馈的注册信息</a:t>
            </a:r>
          </a:p>
          <a:p>
            <a:r>
              <a:rPr lang="en-US" altLang="zh-CN" sz="900" dirty="0" err="1"/>
              <a:t>Javascript</a:t>
            </a:r>
            <a:r>
              <a:rPr lang="zh-CN" altLang="en-US" sz="900" dirty="0"/>
              <a:t>的</a:t>
            </a:r>
            <a:r>
              <a:rPr lang="en-US" altLang="zh-CN" sz="900" dirty="0"/>
              <a:t>Validate</a:t>
            </a:r>
            <a:r>
              <a:rPr lang="zh-CN" altLang="en-US" sz="900" dirty="0"/>
              <a:t>检测用户信息是否正确 </a:t>
            </a:r>
            <a:r>
              <a:rPr lang="en-US" altLang="zh-CN" sz="900" dirty="0"/>
              <a:t>》 true:</a:t>
            </a:r>
            <a:r>
              <a:rPr lang="zh-CN" altLang="en-US" sz="900" dirty="0"/>
              <a:t>继续？</a:t>
            </a:r>
            <a:r>
              <a:rPr lang="en-US" altLang="zh-CN" sz="900" dirty="0" err="1"/>
              <a:t>false:Output</a:t>
            </a:r>
            <a:r>
              <a:rPr lang="zh-CN" altLang="en-US" sz="900" dirty="0"/>
              <a:t>流警告用户输入错误信息</a:t>
            </a:r>
          </a:p>
          <a:p>
            <a:pPr>
              <a:lnSpc>
                <a:spcPct val="150000"/>
              </a:lnSpc>
            </a:pPr>
            <a:r>
              <a:rPr lang="en-US" altLang="zh-CN" sz="900" dirty="0"/>
              <a:t>Output</a:t>
            </a:r>
            <a:r>
              <a:rPr lang="zh-CN" altLang="en-US" sz="900" dirty="0"/>
              <a:t>流：反馈用户</a:t>
            </a:r>
          </a:p>
          <a:p>
            <a:pPr>
              <a:lnSpc>
                <a:spcPct val="150000"/>
              </a:lnSpc>
            </a:pPr>
            <a:r>
              <a:rPr lang="zh-CN" altLang="en-US" sz="900" dirty="0" smtClean="0"/>
              <a:t>登</a:t>
            </a:r>
            <a:r>
              <a:rPr lang="zh-CN" altLang="en-US" sz="900" dirty="0"/>
              <a:t>入：根据填写的</a:t>
            </a:r>
            <a:r>
              <a:rPr lang="en-US" altLang="zh-CN" sz="900" dirty="0"/>
              <a:t>ID</a:t>
            </a:r>
            <a:r>
              <a:rPr lang="zh-CN" altLang="en-US" sz="900" dirty="0"/>
              <a:t>在数据库中调取数据，对照密码是否相等，相等则登入</a:t>
            </a:r>
            <a:r>
              <a:rPr lang="zh-CN" altLang="en-US" sz="900" dirty="0" smtClean="0"/>
              <a:t>成功</a:t>
            </a:r>
            <a:endParaRPr lang="en-US" altLang="zh-CN" sz="900" dirty="0" smtClean="0"/>
          </a:p>
          <a:p>
            <a:r>
              <a:rPr lang="en-US" altLang="zh-CN" sz="900" dirty="0"/>
              <a:t>Input</a:t>
            </a:r>
            <a:r>
              <a:rPr lang="zh-CN" altLang="en-US" sz="900" dirty="0"/>
              <a:t>流：输入反馈的登录信息</a:t>
            </a:r>
          </a:p>
          <a:p>
            <a:r>
              <a:rPr lang="en-US" altLang="zh-CN" sz="900" dirty="0" err="1"/>
              <a:t>Javascript</a:t>
            </a:r>
            <a:r>
              <a:rPr lang="zh-CN" altLang="en-US" sz="900" dirty="0"/>
              <a:t>的</a:t>
            </a:r>
            <a:r>
              <a:rPr lang="en-US" altLang="zh-CN" sz="900" dirty="0"/>
              <a:t>Validate</a:t>
            </a:r>
            <a:r>
              <a:rPr lang="zh-CN" altLang="en-US" sz="900" dirty="0"/>
              <a:t>检测用户信息是否正确 </a:t>
            </a:r>
            <a:r>
              <a:rPr lang="en-US" altLang="zh-CN" sz="900" dirty="0"/>
              <a:t>》 true:</a:t>
            </a:r>
            <a:r>
              <a:rPr lang="zh-CN" altLang="en-US" sz="900" dirty="0"/>
              <a:t>继续？</a:t>
            </a:r>
            <a:r>
              <a:rPr lang="en-US" altLang="zh-CN" sz="900" dirty="0" err="1"/>
              <a:t>false:Output</a:t>
            </a:r>
            <a:r>
              <a:rPr lang="zh-CN" altLang="en-US" sz="900" dirty="0"/>
              <a:t>流警告用户输入错误信息</a:t>
            </a:r>
          </a:p>
          <a:p>
            <a:pPr>
              <a:lnSpc>
                <a:spcPct val="150000"/>
              </a:lnSpc>
            </a:pPr>
            <a:r>
              <a:rPr lang="en-US" altLang="zh-CN" sz="900" dirty="0"/>
              <a:t>Output</a:t>
            </a:r>
            <a:r>
              <a:rPr lang="zh-CN" altLang="en-US" sz="900" dirty="0"/>
              <a:t>流：反馈</a:t>
            </a:r>
            <a:r>
              <a:rPr lang="zh-CN" altLang="en-US" sz="900" dirty="0" smtClean="0"/>
              <a:t>用户</a:t>
            </a:r>
            <a:endParaRPr lang="en-US" altLang="zh-CN" sz="900" dirty="0" smtClean="0"/>
          </a:p>
          <a:p>
            <a:pPr>
              <a:lnSpc>
                <a:spcPct val="150000"/>
              </a:lnSpc>
            </a:pPr>
            <a:r>
              <a:rPr lang="zh-CN" altLang="en-US" sz="900" dirty="0"/>
              <a:t>购物车</a:t>
            </a:r>
          </a:p>
          <a:p>
            <a:pPr marL="228600" indent="-228600">
              <a:lnSpc>
                <a:spcPct val="150000"/>
              </a:lnSpc>
              <a:buAutoNum type="arabicPeriod"/>
            </a:pPr>
            <a:r>
              <a:rPr lang="en-US" altLang="zh-CN" sz="900" dirty="0" smtClean="0"/>
              <a:t>cookie</a:t>
            </a:r>
            <a:r>
              <a:rPr lang="en-US" altLang="zh-CN" sz="900" dirty="0"/>
              <a:t/>
            </a:r>
            <a:br>
              <a:rPr lang="en-US" altLang="zh-CN" sz="900" dirty="0"/>
            </a:br>
            <a:r>
              <a:rPr lang="en-US" altLang="zh-CN" sz="900" dirty="0" err="1"/>
              <a:t>cookie</a:t>
            </a:r>
            <a:r>
              <a:rPr lang="zh-CN" altLang="en-US" sz="900" dirty="0"/>
              <a:t>是由服务器产生，存储在客户端的一段信息。它定义了一种</a:t>
            </a:r>
            <a:r>
              <a:rPr lang="en-US" altLang="zh-CN" sz="900" dirty="0"/>
              <a:t>Web</a:t>
            </a:r>
            <a:r>
              <a:rPr lang="zh-CN" altLang="en-US" sz="900" dirty="0"/>
              <a:t>服务器在客户端存储和返回信息的机制，</a:t>
            </a:r>
            <a:r>
              <a:rPr lang="en-US" altLang="zh-CN" sz="900" dirty="0"/>
              <a:t>cookie</a:t>
            </a:r>
            <a:r>
              <a:rPr lang="zh-CN" altLang="en-US" sz="900" dirty="0"/>
              <a:t>文件它包含域、路径、生存期、和由服务器设置的变量值等内容。当用户以后访问同一个</a:t>
            </a:r>
            <a:r>
              <a:rPr lang="en-US" altLang="zh-CN" sz="900" dirty="0"/>
              <a:t>Web</a:t>
            </a:r>
            <a:r>
              <a:rPr lang="zh-CN" altLang="en-US" sz="900" dirty="0"/>
              <a:t>服务器时，浏览器会把</a:t>
            </a:r>
            <a:r>
              <a:rPr lang="en-US" altLang="zh-CN" sz="900" dirty="0"/>
              <a:t>cookie</a:t>
            </a:r>
            <a:r>
              <a:rPr lang="zh-CN" altLang="en-US" sz="900" dirty="0"/>
              <a:t>原样发送给服务器。通过让服务器读取原先保存到客户端的信息，网站能够为浏览者提供一系列的方便，例如在线交易过程中标识用户身份、安全要求不高的场合避免用户重复输入名字和密码、门户网站的主页定制、有针对性地投放广告等等。利用</a:t>
            </a:r>
            <a:r>
              <a:rPr lang="en-US" altLang="zh-CN" sz="900" dirty="0"/>
              <a:t>cookie</a:t>
            </a:r>
            <a:r>
              <a:rPr lang="zh-CN" altLang="en-US" sz="900" dirty="0"/>
              <a:t>的特性，大大扩展了</a:t>
            </a:r>
            <a:r>
              <a:rPr lang="en-US" altLang="zh-CN" sz="900" dirty="0"/>
              <a:t>WEB</a:t>
            </a:r>
            <a:r>
              <a:rPr lang="zh-CN" altLang="en-US" sz="900" dirty="0"/>
              <a:t>应用程序的功能，不仅可以建立服务器与客户机的联系，因为</a:t>
            </a:r>
            <a:r>
              <a:rPr lang="en-US" altLang="zh-CN" sz="900" dirty="0"/>
              <a:t>cookie</a:t>
            </a:r>
            <a:r>
              <a:rPr lang="zh-CN" altLang="en-US" sz="900" dirty="0"/>
              <a:t>可以由服务器定制，因此还可以将购物信息生成</a:t>
            </a:r>
            <a:r>
              <a:rPr lang="en-US" altLang="zh-CN" sz="900" dirty="0"/>
              <a:t>cookie</a:t>
            </a:r>
            <a:r>
              <a:rPr lang="zh-CN" altLang="en-US" sz="900" dirty="0"/>
              <a:t>值存放在客户端，从而实现购物车的功能。用基于</a:t>
            </a:r>
            <a:r>
              <a:rPr lang="en-US" altLang="zh-CN" sz="900" dirty="0"/>
              <a:t>cookie</a:t>
            </a:r>
            <a:r>
              <a:rPr lang="zh-CN" altLang="en-US" sz="900" dirty="0"/>
              <a:t>的方式实现服务器与浏览器之间的会话或购物</a:t>
            </a:r>
            <a:r>
              <a:rPr lang="zh-CN" altLang="en-US" sz="900" dirty="0" smtClean="0"/>
              <a:t>车</a:t>
            </a:r>
            <a:endParaRPr lang="en-US" altLang="zh-CN" sz="900" dirty="0" smtClean="0"/>
          </a:p>
          <a:p>
            <a:pPr marL="228600" indent="-228600">
              <a:lnSpc>
                <a:spcPct val="150000"/>
              </a:lnSpc>
              <a:buAutoNum type="arabicPeriod"/>
            </a:pPr>
            <a:r>
              <a:rPr lang="en-US" altLang="zh-CN" sz="900" dirty="0"/>
              <a:t>2. session</a:t>
            </a:r>
            <a:br>
              <a:rPr lang="en-US" altLang="zh-CN" sz="900" dirty="0"/>
            </a:br>
            <a:r>
              <a:rPr lang="en-US" altLang="zh-CN" sz="900" dirty="0"/>
              <a:t/>
            </a:r>
            <a:br>
              <a:rPr lang="en-US" altLang="zh-CN" sz="900" dirty="0"/>
            </a:br>
            <a:r>
              <a:rPr lang="en-US" altLang="zh-CN" sz="900" dirty="0" err="1"/>
              <a:t>session</a:t>
            </a:r>
            <a:r>
              <a:rPr lang="zh-CN" altLang="en-US" sz="900" dirty="0"/>
              <a:t>是实现购物车的另一种方法。</a:t>
            </a:r>
            <a:r>
              <a:rPr lang="en-US" altLang="zh-CN" sz="900" dirty="0"/>
              <a:t>session</a:t>
            </a:r>
            <a:r>
              <a:rPr lang="zh-CN" altLang="en-US" sz="900" dirty="0"/>
              <a:t>提供了可以保存和跟踪用户的状态信息的功能，使当前用户在</a:t>
            </a:r>
            <a:r>
              <a:rPr lang="en-US" altLang="zh-CN" sz="900" dirty="0"/>
              <a:t>session</a:t>
            </a:r>
            <a:r>
              <a:rPr lang="zh-CN" altLang="en-US" sz="900" dirty="0"/>
              <a:t>中定义的变量和对象能在页面之间共享，但是不能为应用中其他用户所访问，它与</a:t>
            </a:r>
            <a:r>
              <a:rPr lang="en-US" altLang="zh-CN" sz="900" dirty="0"/>
              <a:t>cookie</a:t>
            </a:r>
            <a:r>
              <a:rPr lang="zh-CN" altLang="en-US" sz="900" dirty="0"/>
              <a:t>最重大的区别是，</a:t>
            </a:r>
            <a:r>
              <a:rPr lang="en-US" altLang="zh-CN" sz="900" dirty="0"/>
              <a:t>session</a:t>
            </a:r>
            <a:r>
              <a:rPr lang="zh-CN" altLang="en-US" sz="900" dirty="0"/>
              <a:t>将用户在会话期间的私有信息存储在服务器端，提高了安全性。在服务器生成</a:t>
            </a:r>
            <a:r>
              <a:rPr lang="en-US" altLang="zh-CN" sz="900" dirty="0"/>
              <a:t>session</a:t>
            </a:r>
            <a:r>
              <a:rPr lang="zh-CN" altLang="en-US" sz="900" dirty="0"/>
              <a:t>后，客户端会生成一个</a:t>
            </a:r>
            <a:r>
              <a:rPr lang="en-US" altLang="zh-CN" sz="900" dirty="0" err="1"/>
              <a:t>sessionid</a:t>
            </a:r>
            <a:r>
              <a:rPr lang="zh-CN" altLang="en-US" sz="900" dirty="0"/>
              <a:t>识别号保存在客户端，以保持和服务器的同步。这个</a:t>
            </a:r>
            <a:r>
              <a:rPr lang="en-US" altLang="zh-CN" sz="900" dirty="0" err="1"/>
              <a:t>sessionid</a:t>
            </a:r>
            <a:r>
              <a:rPr lang="zh-CN" altLang="en-US" sz="900" dirty="0"/>
              <a:t>是只读的，如果客户端禁止</a:t>
            </a:r>
            <a:r>
              <a:rPr lang="en-US" altLang="zh-CN" sz="900" dirty="0"/>
              <a:t>cookie</a:t>
            </a:r>
            <a:r>
              <a:rPr lang="zh-CN" altLang="en-US" sz="900" dirty="0"/>
              <a:t>功能，</a:t>
            </a:r>
            <a:r>
              <a:rPr lang="en-US" altLang="zh-CN" sz="900" dirty="0"/>
              <a:t>session</a:t>
            </a:r>
            <a:r>
              <a:rPr lang="zh-CN" altLang="en-US" sz="900" dirty="0"/>
              <a:t>会通过在</a:t>
            </a:r>
            <a:r>
              <a:rPr lang="en-US" altLang="zh-CN" sz="900" dirty="0"/>
              <a:t>URL</a:t>
            </a:r>
            <a:r>
              <a:rPr lang="zh-CN" altLang="en-US" sz="900" dirty="0"/>
              <a:t>中附加参数，或隐含在表单中提交等其他方式在页面间传送。因此利用</a:t>
            </a:r>
            <a:r>
              <a:rPr lang="en-US" altLang="zh-CN" sz="900" dirty="0"/>
              <a:t>session</a:t>
            </a:r>
            <a:r>
              <a:rPr lang="zh-CN" altLang="en-US" sz="900" dirty="0"/>
              <a:t>实施对用户的管理则更为安全、有效。</a:t>
            </a:r>
            <a:br>
              <a:rPr lang="zh-CN" altLang="en-US" sz="900" dirty="0"/>
            </a:br>
            <a:endParaRPr lang="en-US" altLang="zh-CN" sz="9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endParaRPr>
          </a:p>
        </p:txBody>
      </p:sp>
      <p:sp>
        <p:nvSpPr>
          <p:cNvPr id="6" name="矩形 5"/>
          <p:cNvSpPr/>
          <p:nvPr/>
        </p:nvSpPr>
        <p:spPr>
          <a:xfrm>
            <a:off x="843202" y="1238856"/>
            <a:ext cx="4752528" cy="827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9" name="文本框 8"/>
          <p:cNvSpPr txBox="1"/>
          <p:nvPr/>
        </p:nvSpPr>
        <p:spPr>
          <a:xfrm>
            <a:off x="843202" y="916874"/>
            <a:ext cx="1691367" cy="338554"/>
          </a:xfrm>
          <a:prstGeom prst="rect">
            <a:avLst/>
          </a:prstGeom>
          <a:noFill/>
        </p:spPr>
        <p:txBody>
          <a:bodyPr wrap="square">
            <a:spAutoFit/>
          </a:bodyPr>
          <a:lstStyle/>
          <a:p>
            <a:r>
              <a:rPr lang="zh-CN" altLang="en-US" sz="1600" dirty="0">
                <a:solidFill>
                  <a:schemeClr val="tx1">
                    <a:lumMod val="65000"/>
                    <a:lumOff val="35000"/>
                  </a:schemeClr>
                </a:solidFill>
                <a:ea typeface="微软雅黑" panose="020B0503020204020204" pitchFamily="34" charset="-122"/>
              </a:rPr>
              <a:t>请替换文字内容</a:t>
            </a:r>
          </a:p>
        </p:txBody>
      </p:sp>
      <p:sp>
        <p:nvSpPr>
          <p:cNvPr id="7" name="文本框 6"/>
          <p:cNvSpPr txBox="1"/>
          <p:nvPr/>
        </p:nvSpPr>
        <p:spPr>
          <a:xfrm>
            <a:off x="880973" y="267892"/>
            <a:ext cx="65" cy="307777"/>
          </a:xfrm>
          <a:prstGeom prst="rect">
            <a:avLst/>
          </a:prstGeom>
          <a:noFill/>
        </p:spPr>
        <p:txBody>
          <a:bodyPr wrap="none" lIns="0" tIns="0" rIns="0" bIns="0" rtlCol="0">
            <a:spAutoFit/>
          </a:bodyPr>
          <a:lstStyle/>
          <a:p>
            <a:pPr defTabSz="964278"/>
            <a:endParaRPr lang="zh-CN" altLang="en-US" sz="20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8" name="文本框 7"/>
          <p:cNvSpPr txBox="1"/>
          <p:nvPr/>
        </p:nvSpPr>
        <p:spPr>
          <a:xfrm>
            <a:off x="880973" y="586014"/>
            <a:ext cx="807913" cy="161583"/>
          </a:xfrm>
          <a:prstGeom prst="rect">
            <a:avLst/>
          </a:prstGeom>
          <a:noFill/>
        </p:spPr>
        <p:txBody>
          <a:bodyPr wrap="none" lIns="0" tIns="0" rIns="0" bIns="0" rtlCol="0">
            <a:spAutoFit/>
          </a:bodyPr>
          <a:lstStyle/>
          <a:p>
            <a:pPr defTabSz="964278"/>
            <a:r>
              <a:rPr lang="zh-CN" altLang="en-US" sz="105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用户信息部分</a:t>
            </a:r>
            <a:endParaRPr lang="zh-CN" altLang="en-US" sz="105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val="3955101239"/>
      </p:ext>
    </p:extLst>
  </p:cSld>
  <p:clrMapOvr>
    <a:masterClrMapping/>
  </p:clrMapOvr>
  <mc:AlternateContent xmlns:mc="http://schemas.openxmlformats.org/markup-compatibility/2006" xmlns:p14="http://schemas.microsoft.com/office/powerpoint/2010/main">
    <mc:Choice Requires="p14">
      <p:transition spd="slow" p14:dur="1600" advTm="1000">
        <p14:gallery dir="l"/>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75778"/>
                                        </p:tgtEl>
                                        <p:attrNameLst>
                                          <p:attrName>style.visibility</p:attrName>
                                        </p:attrNameLst>
                                      </p:cBhvr>
                                      <p:to>
                                        <p:strVal val="visible"/>
                                      </p:to>
                                    </p:set>
                                    <p:anim calcmode="lin" valueType="num">
                                      <p:cBhvr additive="base">
                                        <p:cTn id="7" dur="500" fill="hold"/>
                                        <p:tgtEl>
                                          <p:spTgt spid="75778"/>
                                        </p:tgtEl>
                                        <p:attrNameLst>
                                          <p:attrName>ppt_x</p:attrName>
                                        </p:attrNameLst>
                                      </p:cBhvr>
                                      <p:tavLst>
                                        <p:tav tm="0">
                                          <p:val>
                                            <p:strVal val="1+#ppt_w/2"/>
                                          </p:val>
                                        </p:tav>
                                        <p:tav tm="100000">
                                          <p:val>
                                            <p:strVal val="#ppt_x"/>
                                          </p:val>
                                        </p:tav>
                                      </p:tavLst>
                                    </p:anim>
                                    <p:anim calcmode="lin" valueType="num">
                                      <p:cBhvr additive="base">
                                        <p:cTn id="8" dur="500" fill="hold"/>
                                        <p:tgtEl>
                                          <p:spTgt spid="75778"/>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9" fill="hold" grpId="0" nodeType="afterEffect">
                                  <p:stCondLst>
                                    <p:cond delay="0"/>
                                  </p:stCondLst>
                                  <p:childTnLst>
                                    <p:set>
                                      <p:cBhvr>
                                        <p:cTn id="11" dur="1" fill="hold">
                                          <p:stCondLst>
                                            <p:cond delay="0"/>
                                          </p:stCondLst>
                                        </p:cTn>
                                        <p:tgtEl>
                                          <p:spTgt spid="75777"/>
                                        </p:tgtEl>
                                        <p:attrNameLst>
                                          <p:attrName>style.visibility</p:attrName>
                                        </p:attrNameLst>
                                      </p:cBhvr>
                                      <p:to>
                                        <p:strVal val="visible"/>
                                      </p:to>
                                    </p:set>
                                    <p:anim calcmode="lin" valueType="num">
                                      <p:cBhvr additive="base">
                                        <p:cTn id="12" dur="500" fill="hold"/>
                                        <p:tgtEl>
                                          <p:spTgt spid="75777"/>
                                        </p:tgtEl>
                                        <p:attrNameLst>
                                          <p:attrName>ppt_x</p:attrName>
                                        </p:attrNameLst>
                                      </p:cBhvr>
                                      <p:tavLst>
                                        <p:tav tm="0">
                                          <p:val>
                                            <p:strVal val="0-#ppt_w/2"/>
                                          </p:val>
                                        </p:tav>
                                        <p:tav tm="100000">
                                          <p:val>
                                            <p:strVal val="#ppt_x"/>
                                          </p:val>
                                        </p:tav>
                                      </p:tavLst>
                                    </p:anim>
                                    <p:anim calcmode="lin" valueType="num">
                                      <p:cBhvr additive="base">
                                        <p:cTn id="13" dur="500" fill="hold"/>
                                        <p:tgtEl>
                                          <p:spTgt spid="75777"/>
                                        </p:tgtEl>
                                        <p:attrNameLst>
                                          <p:attrName>ppt_y</p:attrName>
                                        </p:attrNameLst>
                                      </p:cBhvr>
                                      <p:tavLst>
                                        <p:tav tm="0">
                                          <p:val>
                                            <p:strVal val="0-#ppt_h/2"/>
                                          </p:val>
                                        </p:tav>
                                        <p:tav tm="100000">
                                          <p:val>
                                            <p:strVal val="#ppt_y"/>
                                          </p:val>
                                        </p:tav>
                                      </p:tavLst>
                                    </p:anim>
                                  </p:childTnLst>
                                </p:cTn>
                              </p:par>
                            </p:childTnLst>
                          </p:cTn>
                        </p:par>
                        <p:par>
                          <p:cTn id="14" fill="hold">
                            <p:stCondLst>
                              <p:cond delay="1000"/>
                            </p:stCondLst>
                            <p:childTnLst>
                              <p:par>
                                <p:cTn id="15" presetID="22" presetClass="entr" presetSubtype="1" fill="hold" grpId="0" nodeType="afterEffect">
                                  <p:stCondLst>
                                    <p:cond delay="0"/>
                                  </p:stCondLst>
                                  <p:childTnLst>
                                    <p:set>
                                      <p:cBhvr>
                                        <p:cTn id="16" dur="1" fill="hold">
                                          <p:stCondLst>
                                            <p:cond delay="0"/>
                                          </p:stCondLst>
                                        </p:cTn>
                                        <p:tgtEl>
                                          <p:spTgt spid="9"/>
                                        </p:tgtEl>
                                        <p:attrNameLst>
                                          <p:attrName>style.visibility</p:attrName>
                                        </p:attrNameLst>
                                      </p:cBhvr>
                                      <p:to>
                                        <p:strVal val="visible"/>
                                      </p:to>
                                    </p:set>
                                    <p:animEffect transition="in" filter="wipe(up)">
                                      <p:cBhvr>
                                        <p:cTn id="17" dur="500"/>
                                        <p:tgtEl>
                                          <p:spTgt spid="9"/>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left)">
                                      <p:cBhvr>
                                        <p:cTn id="21" dur="500"/>
                                        <p:tgtEl>
                                          <p:spTgt spid="6"/>
                                        </p:tgtEl>
                                      </p:cBhvr>
                                    </p:animEffect>
                                  </p:childTnLst>
                                </p:cTn>
                              </p:par>
                            </p:childTnLst>
                          </p:cTn>
                        </p:par>
                        <p:par>
                          <p:cTn id="22" fill="hold">
                            <p:stCondLst>
                              <p:cond delay="200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500"/>
                                        <p:tgtEl>
                                          <p:spTgt spid="5"/>
                                        </p:tgtEl>
                                      </p:cBhvr>
                                    </p:animEffect>
                                    <p:anim calcmode="lin" valueType="num">
                                      <p:cBhvr>
                                        <p:cTn id="26" dur="500" fill="hold"/>
                                        <p:tgtEl>
                                          <p:spTgt spid="5"/>
                                        </p:tgtEl>
                                        <p:attrNameLst>
                                          <p:attrName>ppt_x</p:attrName>
                                        </p:attrNameLst>
                                      </p:cBhvr>
                                      <p:tavLst>
                                        <p:tav tm="0">
                                          <p:val>
                                            <p:strVal val="#ppt_x"/>
                                          </p:val>
                                        </p:tav>
                                        <p:tav tm="100000">
                                          <p:val>
                                            <p:strVal val="#ppt_x"/>
                                          </p:val>
                                        </p:tav>
                                      </p:tavLst>
                                    </p:anim>
                                    <p:anim calcmode="lin" valueType="num">
                                      <p:cBhvr>
                                        <p:cTn id="27" dur="5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777" grpId="0" animBg="1"/>
      <p:bldP spid="75778" grpId="0" animBg="1"/>
      <p:bldP spid="5" grpId="0"/>
      <p:bldP spid="6" grpId="0" animBg="1"/>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94" y="-17300"/>
            <a:ext cx="12857163" cy="7265268"/>
          </a:xfrm>
          <a:prstGeom prst="rect">
            <a:avLst/>
          </a:prstGeom>
          <a:blipFill dpi="0" rotWithShape="1">
            <a:blip r:embed="rId3" cstate="print">
              <a:extLst>
                <a:ext uri="{28A0092B-C50C-407E-A947-70E740481C1C}">
                  <a14:useLocalDpi xmlns:a14="http://schemas.microsoft.com/office/drawing/2010/main"/>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32"/>
          <p:cNvSpPr txBox="1"/>
          <p:nvPr/>
        </p:nvSpPr>
        <p:spPr>
          <a:xfrm>
            <a:off x="3159223" y="1048145"/>
            <a:ext cx="5528082" cy="646251"/>
          </a:xfrm>
          <a:prstGeom prst="rect">
            <a:avLst/>
          </a:prstGeom>
          <a:noFill/>
        </p:spPr>
        <p:txBody>
          <a:bodyPr wrap="square" rtlCol="0">
            <a:spAutoFit/>
          </a:bodyPr>
          <a:lstStyle/>
          <a:p>
            <a:r>
              <a:rPr lang="zh-CN" altLang="en-US" sz="3600" dirty="0" smtClean="0">
                <a:solidFill>
                  <a:srgbClr val="0070C0"/>
                </a:solidFill>
                <a:latin typeface="Agency FB" panose="020B0503020202020204" pitchFamily="34" charset="0"/>
                <a:ea typeface="微软雅黑" panose="020B0503020204020204" pitchFamily="34" charset="-122"/>
                <a:sym typeface="Arial" panose="020B0604020202020204" pitchFamily="34" charset="0"/>
              </a:rPr>
              <a:t>界面样式</a:t>
            </a:r>
            <a:endParaRPr lang="en-US" sz="3600" dirty="0">
              <a:solidFill>
                <a:srgbClr val="0070C0"/>
              </a:solidFill>
              <a:latin typeface="Agency FB" panose="020B0503020202020204" pitchFamily="34" charset="0"/>
              <a:ea typeface="微软雅黑" panose="020B0503020204020204" pitchFamily="34" charset="-122"/>
              <a:sym typeface="Arial" panose="020B0604020202020204" pitchFamily="34" charset="0"/>
            </a:endParaRPr>
          </a:p>
        </p:txBody>
      </p:sp>
      <p:sp>
        <p:nvSpPr>
          <p:cNvPr id="12" name="椭圆 11"/>
          <p:cNvSpPr/>
          <p:nvPr/>
        </p:nvSpPr>
        <p:spPr>
          <a:xfrm>
            <a:off x="1030161" y="439916"/>
            <a:ext cx="1799978" cy="1799978"/>
          </a:xfrm>
          <a:prstGeom prst="ellipse">
            <a:avLst/>
          </a:prstGeom>
          <a:solidFill>
            <a:schemeClr val="accent1">
              <a:alpha val="7490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7199" dirty="0" smtClean="0">
                <a:latin typeface="Agency FB" panose="020B0503020202020204" pitchFamily="34" charset="0"/>
              </a:rPr>
              <a:t>03</a:t>
            </a:r>
            <a:endParaRPr lang="zh-CN" altLang="en-US" sz="7199" dirty="0">
              <a:latin typeface="Agency FB" panose="020B0503020202020204" pitchFamily="34" charset="0"/>
            </a:endParaRPr>
          </a:p>
        </p:txBody>
      </p:sp>
    </p:spTree>
    <p:extLst>
      <p:ext uri="{BB962C8B-B14F-4D97-AF65-F5344CB8AC3E}">
        <p14:creationId xmlns:p14="http://schemas.microsoft.com/office/powerpoint/2010/main" val="1121270481"/>
      </p:ext>
    </p:extLst>
  </p:cSld>
  <p:clrMapOvr>
    <a:masterClrMapping/>
  </p:clrMapOvr>
  <mc:AlternateContent xmlns:mc="http://schemas.openxmlformats.org/markup-compatibility/2006" xmlns:p14="http://schemas.microsoft.com/office/powerpoint/2010/main">
    <mc:Choice Requires="p14">
      <p:transition spd="slow" p14:dur="1600" advTm="0">
        <p14:gallery dir="l"/>
      </p:transition>
    </mc:Choice>
    <mc:Fallback xmlns="">
      <p:transition spd="slow"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5"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ppt_x</p:attrName>
                                        </p:attrNameLst>
                                      </p:cBhvr>
                                      <p:tavLst>
                                        <p:tav tm="0" fmla="#ppt_x+(cos(-2*pi*(1-$))*-#ppt_x-sin(-2*pi*(1-$))*(1-#ppt_y))*(1-$)">
                                          <p:val>
                                            <p:fltVal val="0"/>
                                          </p:val>
                                        </p:tav>
                                        <p:tav tm="100000">
                                          <p:val>
                                            <p:fltVal val="1"/>
                                          </p:val>
                                        </p:tav>
                                      </p:tavLst>
                                    </p:anim>
                                    <p:anim calcmode="lin" valueType="num">
                                      <p:cBhvr>
                                        <p:cTn id="10" dur="500" fill="hold"/>
                                        <p:tgtEl>
                                          <p:spTgt spid="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1000" fill="hold"/>
                                        <p:tgtEl>
                                          <p:spTgt spid="12"/>
                                        </p:tgtEl>
                                        <p:attrNameLst>
                                          <p:attrName>ppt_w</p:attrName>
                                        </p:attrNameLst>
                                      </p:cBhvr>
                                      <p:tavLst>
                                        <p:tav tm="0">
                                          <p:val>
                                            <p:fltVal val="0"/>
                                          </p:val>
                                        </p:tav>
                                        <p:tav tm="100000">
                                          <p:val>
                                            <p:strVal val="#ppt_w"/>
                                          </p:val>
                                        </p:tav>
                                      </p:tavLst>
                                    </p:anim>
                                    <p:anim calcmode="lin" valueType="num">
                                      <p:cBhvr>
                                        <p:cTn id="16" dur="1000" fill="hold"/>
                                        <p:tgtEl>
                                          <p:spTgt spid="12"/>
                                        </p:tgtEl>
                                        <p:attrNameLst>
                                          <p:attrName>ppt_h</p:attrName>
                                        </p:attrNameLst>
                                      </p:cBhvr>
                                      <p:tavLst>
                                        <p:tav tm="0">
                                          <p:val>
                                            <p:fltVal val="0"/>
                                          </p:val>
                                        </p:tav>
                                        <p:tav tm="100000">
                                          <p:val>
                                            <p:strVal val="#ppt_h"/>
                                          </p:val>
                                        </p:tav>
                                      </p:tavLst>
                                    </p:anim>
                                    <p:anim calcmode="lin" valueType="num">
                                      <p:cBhvr>
                                        <p:cTn id="17" dur="1000" fill="hold"/>
                                        <p:tgtEl>
                                          <p:spTgt spid="12"/>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12"/>
                                        </p:tgtEl>
                                        <p:attrNameLst>
                                          <p:attrName>ppt_y</p:attrName>
                                        </p:attrNameLst>
                                      </p:cBhvr>
                                      <p:tavLst>
                                        <p:tav tm="0" fmla="#ppt_y+(sin(-2*pi*(1-$))*-#ppt_x+cos(-2*pi*(1-$))*(1-#ppt_y))*(1-$)">
                                          <p:val>
                                            <p:fltVal val="0"/>
                                          </p:val>
                                        </p:tav>
                                        <p:tav tm="100000">
                                          <p:val>
                                            <p:fltVal val="1"/>
                                          </p:val>
                                        </p:tav>
                                      </p:tavLst>
                                    </p:anim>
                                  </p:childTnLst>
                                </p:cTn>
                              </p:par>
                            </p:childTnLst>
                          </p:cTn>
                        </p:par>
                      </p:childTnLst>
                    </p:cTn>
                  </p:par>
                  <p:par>
                    <p:cTn id="19" fill="hold">
                      <p:stCondLst>
                        <p:cond delay="indefinite"/>
                      </p:stCondLst>
                      <p:childTnLst>
                        <p:par>
                          <p:cTn id="20" fill="hold">
                            <p:stCondLst>
                              <p:cond delay="0"/>
                            </p:stCondLst>
                            <p:childTnLst>
                              <p:par>
                                <p:cTn id="21" presetID="56" presetClass="entr" presetSubtype="0" fill="hold" grpId="0" nodeType="clickEffect">
                                  <p:stCondLst>
                                    <p:cond delay="0"/>
                                  </p:stCondLst>
                                  <p:iterate type="lt">
                                    <p:tmPct val="10000"/>
                                  </p:iterate>
                                  <p:childTnLst>
                                    <p:set>
                                      <p:cBhvr>
                                        <p:cTn id="22" dur="1" fill="hold">
                                          <p:stCondLst>
                                            <p:cond delay="0"/>
                                          </p:stCondLst>
                                        </p:cTn>
                                        <p:tgtEl>
                                          <p:spTgt spid="10"/>
                                        </p:tgtEl>
                                        <p:attrNameLst>
                                          <p:attrName>style.visibility</p:attrName>
                                        </p:attrNameLst>
                                      </p:cBhvr>
                                      <p:to>
                                        <p:strVal val="visible"/>
                                      </p:to>
                                    </p:set>
                                    <p:anim by="(-#ppt_w*2)" calcmode="lin" valueType="num">
                                      <p:cBhvr rctx="PPT">
                                        <p:cTn id="23" dur="250" autoRev="1" fill="hold">
                                          <p:stCondLst>
                                            <p:cond delay="0"/>
                                          </p:stCondLst>
                                        </p:cTn>
                                        <p:tgtEl>
                                          <p:spTgt spid="10"/>
                                        </p:tgtEl>
                                        <p:attrNameLst>
                                          <p:attrName>ppt_w</p:attrName>
                                        </p:attrNameLst>
                                      </p:cBhvr>
                                    </p:anim>
                                    <p:anim by="(#ppt_w*0.50)" calcmode="lin" valueType="num">
                                      <p:cBhvr>
                                        <p:cTn id="24" dur="250" decel="50000" autoRev="1" fill="hold">
                                          <p:stCondLst>
                                            <p:cond delay="0"/>
                                          </p:stCondLst>
                                        </p:cTn>
                                        <p:tgtEl>
                                          <p:spTgt spid="10"/>
                                        </p:tgtEl>
                                        <p:attrNameLst>
                                          <p:attrName>ppt_x</p:attrName>
                                        </p:attrNameLst>
                                      </p:cBhvr>
                                    </p:anim>
                                    <p:anim from="(-#ppt_h/2)" to="(#ppt_y)" calcmode="lin" valueType="num">
                                      <p:cBhvr>
                                        <p:cTn id="25" dur="500" fill="hold">
                                          <p:stCondLst>
                                            <p:cond delay="0"/>
                                          </p:stCondLst>
                                        </p:cTn>
                                        <p:tgtEl>
                                          <p:spTgt spid="10"/>
                                        </p:tgtEl>
                                        <p:attrNameLst>
                                          <p:attrName>ppt_y</p:attrName>
                                        </p:attrNameLst>
                                      </p:cBhvr>
                                    </p:anim>
                                    <p:animRot by="21600000">
                                      <p:cBhvr>
                                        <p:cTn id="26" dur="500"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0" grpId="0"/>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858750" cy="7232650"/>
          </a:xfrm>
          <a:prstGeom prst="rect">
            <a:avLst/>
          </a:prstGeom>
        </p:spPr>
      </p:pic>
    </p:spTree>
    <p:extLst>
      <p:ext uri="{BB962C8B-B14F-4D97-AF65-F5344CB8AC3E}">
        <p14:creationId xmlns:p14="http://schemas.microsoft.com/office/powerpoint/2010/main" val="742031198"/>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86341912-F864-42EF-89AA-BDD8345CC355"/>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PRESENTATION_TITLE" val="bt467.pptx"/>
</p:tagLst>
</file>

<file path=ppt/theme/theme1.xml><?xml version="1.0" encoding="utf-8"?>
<a:theme xmlns:a="http://schemas.openxmlformats.org/drawingml/2006/main" name="第一PPT，www.1ppt.com">
  <a:themeElements>
    <a:clrScheme name="自定义 31">
      <a:dk1>
        <a:sysClr val="windowText" lastClr="000000"/>
      </a:dk1>
      <a:lt1>
        <a:sysClr val="window" lastClr="FFFFFF"/>
      </a:lt1>
      <a:dk2>
        <a:srgbClr val="44546A"/>
      </a:dk2>
      <a:lt2>
        <a:srgbClr val="E7E6E6"/>
      </a:lt2>
      <a:accent1>
        <a:srgbClr val="E5A600"/>
      </a:accent1>
      <a:accent2>
        <a:srgbClr val="6B1686"/>
      </a:accent2>
      <a:accent3>
        <a:srgbClr val="E5A600"/>
      </a:accent3>
      <a:accent4>
        <a:srgbClr val="6B1686"/>
      </a:accent4>
      <a:accent5>
        <a:srgbClr val="E5A600"/>
      </a:accent5>
      <a:accent6>
        <a:srgbClr val="6B1686"/>
      </a:accent6>
      <a:hlink>
        <a:srgbClr val="E5A600"/>
      </a:hlink>
      <a:folHlink>
        <a:srgbClr val="6B1686"/>
      </a:folHlink>
    </a:clrScheme>
    <a:fontScheme name="暗香扑面">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majorFont>
      <a:minorFont>
        <a:latin typeface="Franklin Gothic Book"/>
        <a:ea typeface=""/>
        <a:cs typeface=""/>
        <a:font script="Jpan" typeface="HG創英角ｺﾞｼｯｸUB"/>
        <a:font script="Hang" typeface="맑은 고딕"/>
        <a:font script="Hans" typeface="黑体"/>
        <a:font script="Hant" typeface="新細明體"/>
        <a:font script="Arab" typeface="Arial"/>
        <a:font script="Hebr" typeface="Arial"/>
        <a:font script="Thai" typeface="Cordian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凤舞九天">
      <a:fillStyleLst>
        <a:solidFill>
          <a:schemeClr val="phClr">
            <a:tint val="100000"/>
            <a:shade val="100000"/>
            <a:hueMod val="100000"/>
            <a:satMod val="100000"/>
          </a:schemeClr>
        </a:solidFill>
        <a:gradFill rotWithShape="1">
          <a:gsLst>
            <a:gs pos="0">
              <a:schemeClr val="phClr">
                <a:tint val="65000"/>
                <a:satMod val="180000"/>
              </a:schemeClr>
            </a:gs>
            <a:gs pos="50000">
              <a:schemeClr val="phClr">
                <a:tint val="40000"/>
                <a:satMod val="175000"/>
              </a:schemeClr>
            </a:gs>
            <a:gs pos="100000">
              <a:schemeClr val="phClr">
                <a:tint val="65000"/>
                <a:satMod val="180000"/>
              </a:schemeClr>
            </a:gs>
          </a:gsLst>
          <a:lin ang="0" scaled="1"/>
        </a:gradFill>
        <a:gradFill rotWithShape="1">
          <a:gsLst>
            <a:gs pos="0">
              <a:schemeClr val="phClr">
                <a:shade val="38000"/>
                <a:satMod val="150000"/>
              </a:schemeClr>
            </a:gs>
            <a:gs pos="50000">
              <a:schemeClr val="phClr">
                <a:shade val="100000"/>
                <a:satMod val="100000"/>
              </a:schemeClr>
            </a:gs>
            <a:gs pos="100000">
              <a:schemeClr val="phClr">
                <a:shade val="38000"/>
                <a:satMod val="150000"/>
              </a:schemeClr>
            </a:gs>
          </a:gsLst>
          <a:lin ang="0" scaled="1"/>
        </a:gradFill>
      </a:fillStyleLst>
      <a:lnStyleLst>
        <a:ln w="12700" cap="flat" cmpd="sng" algn="ctr">
          <a:solidFill>
            <a:schemeClr val="phClr"/>
          </a:solidFill>
          <a:prstDash val="solid"/>
        </a:ln>
        <a:ln w="25400" cap="flat" cmpd="sng" algn="ctr">
          <a:solidFill>
            <a:schemeClr val="phClr"/>
          </a:solidFill>
          <a:prstDash val="solid"/>
        </a:ln>
        <a:ln w="38100" cap="flat" cmpd="dbl" algn="ctr">
          <a:solidFill>
            <a:schemeClr val="phClr"/>
          </a:solidFill>
          <a:prstDash val="solid"/>
        </a:ln>
      </a:lnStyleLst>
      <a:effectStyleLst>
        <a:effectStyle>
          <a:effectLst>
            <a:outerShdw blurRad="190500" dist="78600" dir="2700000" rotWithShape="0">
              <a:srgbClr val="000000">
                <a:alpha val="35500"/>
              </a:srgbClr>
            </a:outerShdw>
          </a:effectLst>
        </a:effectStyle>
        <a:effectStyle>
          <a:effectLst>
            <a:outerShdw blurRad="190500" dist="78600" dir="2700000" rotWithShape="0">
              <a:srgbClr val="000000">
                <a:alpha val="35500"/>
              </a:srgbClr>
            </a:outerShdw>
          </a:effectLst>
        </a:effectStyle>
        <a:effectStyle>
          <a:effectLst>
            <a:outerShdw blurRad="190500" dist="78600" dir="2700000" rotWithShape="0">
              <a:srgbClr val="000000">
                <a:alpha val="35500"/>
              </a:srgbClr>
            </a:outerShdw>
          </a:effectLst>
          <a:scene3d>
            <a:camera prst="orthographicFront" fov="0">
              <a:rot lat="0" lon="0" rev="0"/>
            </a:camera>
            <a:lightRig rig="soft" dir="tl">
              <a:rot lat="0" lon="0" rev="20100000"/>
            </a:lightRig>
          </a:scene3d>
          <a:sp3d>
            <a:bevelT w="50800" h="50800"/>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
    <a:dk1>
      <a:srgbClr val="000000"/>
    </a:dk1>
    <a:lt1>
      <a:srgbClr val="FFFFFF"/>
    </a:lt1>
    <a:dk2>
      <a:srgbClr val="44546A"/>
    </a:dk2>
    <a:lt2>
      <a:srgbClr val="E7E6E6"/>
    </a:lt2>
    <a:accent1>
      <a:srgbClr val="5B9BD5"/>
    </a:accent1>
    <a:accent2>
      <a:srgbClr val="ED7D31"/>
    </a:accent2>
    <a:accent3>
      <a:srgbClr val="FFFFFF"/>
    </a:accent3>
    <a:accent4>
      <a:srgbClr val="000000"/>
    </a:accent4>
    <a:accent5>
      <a:srgbClr val="B5CBE7"/>
    </a:accent5>
    <a:accent6>
      <a:srgbClr val="D7712B"/>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emplate/>
  <TotalTime>0</TotalTime>
  <Words>1255</Words>
  <Application>Microsoft Office PowerPoint</Application>
  <PresentationFormat>自定义</PresentationFormat>
  <Paragraphs>77</Paragraphs>
  <Slides>17</Slides>
  <Notes>12</Notes>
  <HiddenSlides>0</HiddenSlides>
  <MMClips>0</MMClips>
  <ScaleCrop>false</ScaleCrop>
  <HeadingPairs>
    <vt:vector size="4" baseType="variant">
      <vt:variant>
        <vt:lpstr>主题</vt:lpstr>
      </vt:variant>
      <vt:variant>
        <vt:i4>1</vt:i4>
      </vt:variant>
      <vt:variant>
        <vt:lpstr>幻灯片标题</vt:lpstr>
      </vt:variant>
      <vt:variant>
        <vt:i4>17</vt:i4>
      </vt:variant>
    </vt:vector>
  </HeadingPairs>
  <TitlesOfParts>
    <vt:vector size="18" baseType="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宠物</dc:title>
  <dc:creator/>
  <cp:keywords>www.1ppt.com</cp:keywords>
  <cp:lastModifiedBy/>
  <cp:revision>1</cp:revision>
  <dcterms:created xsi:type="dcterms:W3CDTF">2016-10-17T14:00:15Z</dcterms:created>
  <dcterms:modified xsi:type="dcterms:W3CDTF">2019-05-22T04:22:16Z</dcterms:modified>
</cp:coreProperties>
</file>

<file path=docProps/thumbnail.jpeg>
</file>